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9" r:id="rId3"/>
    <p:sldId id="257" r:id="rId4"/>
    <p:sldId id="258" r:id="rId5"/>
    <p:sldId id="260" r:id="rId6"/>
    <p:sldId id="261" r:id="rId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105" d="100"/>
          <a:sy n="105" d="100"/>
        </p:scale>
        <p:origin x="834"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svg"/><Relationship Id="rId1" Type="http://schemas.openxmlformats.org/officeDocument/2006/relationships/image" Target="../media/image9.png"/><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svg"/><Relationship Id="rId1" Type="http://schemas.openxmlformats.org/officeDocument/2006/relationships/image" Target="../media/image9.png"/><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diagrams/colors1.xml><?xml version="1.0" encoding="utf-8"?>
<dgm:colorsDef xmlns:dgm="http://schemas.openxmlformats.org/drawingml/2006/diagram" xmlns:a="http://schemas.openxmlformats.org/drawingml/2006/main" uniqueId="urn:microsoft.com/office/officeart/2018/5/colors/Iconchunking_neutralbg_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a:alpha val="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8F1F6B5-5A94-42BE-93DF-8DEF10924F40}" type="doc">
      <dgm:prSet loTypeId="urn:microsoft.com/office/officeart/2018/2/layout/IconLabelList" loCatId="icon" qsTypeId="urn:microsoft.com/office/officeart/2005/8/quickstyle/simple1" qsCatId="simple" csTypeId="urn:microsoft.com/office/officeart/2018/5/colors/Iconchunking_neutralbg_accent1_2" csCatId="accent1" phldr="1"/>
      <dgm:spPr/>
      <dgm:t>
        <a:bodyPr/>
        <a:lstStyle/>
        <a:p>
          <a:endParaRPr lang="en-US"/>
        </a:p>
      </dgm:t>
    </dgm:pt>
    <dgm:pt modelId="{FF110083-CEA5-4C43-864D-557B0EE96102}">
      <dgm:prSet custT="1"/>
      <dgm:spPr/>
      <dgm:t>
        <a:bodyPr/>
        <a:lstStyle/>
        <a:p>
          <a:r>
            <a:rPr lang="en-US" sz="1600" dirty="0"/>
            <a:t>Getting in the habit of organization, not just your binder but in other areas of school and your personal life is vital for being more productive, successful, and maintaining your well-being.</a:t>
          </a:r>
        </a:p>
      </dgm:t>
    </dgm:pt>
    <dgm:pt modelId="{E8EB1B9C-E92F-40D1-A98A-18C113724EA2}" type="parTrans" cxnId="{1B8B2576-C537-4EC9-837A-3C1E82DEA895}">
      <dgm:prSet/>
      <dgm:spPr/>
      <dgm:t>
        <a:bodyPr/>
        <a:lstStyle/>
        <a:p>
          <a:endParaRPr lang="en-US"/>
        </a:p>
      </dgm:t>
    </dgm:pt>
    <dgm:pt modelId="{20DD44B2-30B4-4B85-89A8-AA991ED51D2D}" type="sibTrans" cxnId="{1B8B2576-C537-4EC9-837A-3C1E82DEA895}">
      <dgm:prSet/>
      <dgm:spPr/>
      <dgm:t>
        <a:bodyPr/>
        <a:lstStyle/>
        <a:p>
          <a:endParaRPr lang="en-US"/>
        </a:p>
      </dgm:t>
    </dgm:pt>
    <dgm:pt modelId="{2003383E-75C5-48CC-BF8B-D4B6508B4041}">
      <dgm:prSet custT="1"/>
      <dgm:spPr/>
      <dgm:t>
        <a:bodyPr/>
        <a:lstStyle/>
        <a:p>
          <a:r>
            <a:rPr lang="en-US" sz="1600" dirty="0"/>
            <a:t>The emphasis of keeping your binder(s) organized will be heavier as your progress from grade 7 to grade 12, so try to build these organizational habits so they become automatic and apart of your routine.</a:t>
          </a:r>
        </a:p>
      </dgm:t>
    </dgm:pt>
    <dgm:pt modelId="{B4D6B9B2-43F7-4944-AB7B-2CBFBFEC70FA}" type="parTrans" cxnId="{03CE3154-9980-4BC5-9905-5DC2CF3A44F6}">
      <dgm:prSet/>
      <dgm:spPr/>
      <dgm:t>
        <a:bodyPr/>
        <a:lstStyle/>
        <a:p>
          <a:endParaRPr lang="en-US"/>
        </a:p>
      </dgm:t>
    </dgm:pt>
    <dgm:pt modelId="{114BCBA3-2477-43CD-94FF-80ACD8F497EC}" type="sibTrans" cxnId="{03CE3154-9980-4BC5-9905-5DC2CF3A44F6}">
      <dgm:prSet/>
      <dgm:spPr/>
      <dgm:t>
        <a:bodyPr/>
        <a:lstStyle/>
        <a:p>
          <a:endParaRPr lang="en-US"/>
        </a:p>
      </dgm:t>
    </dgm:pt>
    <dgm:pt modelId="{938148B2-8769-4B0C-A505-4C80A1BA13AA}">
      <dgm:prSet/>
      <dgm:spPr/>
      <dgm:t>
        <a:bodyPr/>
        <a:lstStyle/>
        <a:p>
          <a:r>
            <a:rPr lang="en-US" dirty="0"/>
            <a:t>There will be binder checks occasionally throughout the school year, so the expectation will be that you are keeping a nice and tidy binder!</a:t>
          </a:r>
        </a:p>
      </dgm:t>
    </dgm:pt>
    <dgm:pt modelId="{BDB172CA-C242-4EB9-9406-758BBEEC5F12}" type="parTrans" cxnId="{0C41F747-D895-4D83-A75D-575C02B5D76D}">
      <dgm:prSet/>
      <dgm:spPr/>
      <dgm:t>
        <a:bodyPr/>
        <a:lstStyle/>
        <a:p>
          <a:endParaRPr lang="en-US"/>
        </a:p>
      </dgm:t>
    </dgm:pt>
    <dgm:pt modelId="{1246CAB9-EE69-4BB9-88ED-02E8E9F078E2}" type="sibTrans" cxnId="{0C41F747-D895-4D83-A75D-575C02B5D76D}">
      <dgm:prSet/>
      <dgm:spPr/>
      <dgm:t>
        <a:bodyPr/>
        <a:lstStyle/>
        <a:p>
          <a:endParaRPr lang="en-US"/>
        </a:p>
      </dgm:t>
    </dgm:pt>
    <dgm:pt modelId="{1F6DF3C2-B714-4367-919F-7A1A141DC3DF}" type="pres">
      <dgm:prSet presAssocID="{C8F1F6B5-5A94-42BE-93DF-8DEF10924F40}" presName="root" presStyleCnt="0">
        <dgm:presLayoutVars>
          <dgm:dir/>
          <dgm:resizeHandles val="exact"/>
        </dgm:presLayoutVars>
      </dgm:prSet>
      <dgm:spPr/>
    </dgm:pt>
    <dgm:pt modelId="{6D4FFA9E-DE1D-438E-89B1-DA7806F91DEF}" type="pres">
      <dgm:prSet presAssocID="{FF110083-CEA5-4C43-864D-557B0EE96102}" presName="compNode" presStyleCnt="0"/>
      <dgm:spPr/>
    </dgm:pt>
    <dgm:pt modelId="{783672E7-BC75-4E80-B619-FC63E8D4DD81}" type="pres">
      <dgm:prSet presAssocID="{FF110083-CEA5-4C43-864D-557B0EE96102}" presName="iconRect" presStyleLbl="node1" presStyleIdx="0" presStyleCnt="3" custScaleX="256699" custScaleY="213517" custLinFactNeighborX="-15993" custLinFactNeighborY="-5978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losed Book"/>
        </a:ext>
      </dgm:extLst>
    </dgm:pt>
    <dgm:pt modelId="{2EF2AC3A-7674-493A-B87A-17F975BC114B}" type="pres">
      <dgm:prSet presAssocID="{FF110083-CEA5-4C43-864D-557B0EE96102}" presName="spaceRect" presStyleCnt="0"/>
      <dgm:spPr/>
    </dgm:pt>
    <dgm:pt modelId="{F8F9DB7C-51C9-4EB6-AA81-81B7EB87AB20}" type="pres">
      <dgm:prSet presAssocID="{FF110083-CEA5-4C43-864D-557B0EE96102}" presName="textRect" presStyleLbl="revTx" presStyleIdx="0" presStyleCnt="3" custScaleX="134028" custLinFactNeighborX="-1016" custLinFactNeighborY="-5019">
        <dgm:presLayoutVars>
          <dgm:chMax val="1"/>
          <dgm:chPref val="1"/>
        </dgm:presLayoutVars>
      </dgm:prSet>
      <dgm:spPr/>
    </dgm:pt>
    <dgm:pt modelId="{D91CB46E-9ED8-49E6-81EA-EA1AC03CACC8}" type="pres">
      <dgm:prSet presAssocID="{20DD44B2-30B4-4B85-89A8-AA991ED51D2D}" presName="sibTrans" presStyleCnt="0"/>
      <dgm:spPr/>
    </dgm:pt>
    <dgm:pt modelId="{289460D9-E7F3-4CF8-BB9A-4E8932B7C76B}" type="pres">
      <dgm:prSet presAssocID="{2003383E-75C5-48CC-BF8B-D4B6508B4041}" presName="compNode" presStyleCnt="0"/>
      <dgm:spPr/>
    </dgm:pt>
    <dgm:pt modelId="{9E40E9B5-637B-4E33-8AAD-5310627EECBB}" type="pres">
      <dgm:prSet presAssocID="{2003383E-75C5-48CC-BF8B-D4B6508B4041}" presName="iconRect" presStyleLbl="node1" presStyleIdx="1" presStyleCnt="3" custScaleX="182715" custScaleY="233485" custLinFactNeighborX="-16781" custLinFactNeighborY="-74581"/>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ooks"/>
        </a:ext>
      </dgm:extLst>
    </dgm:pt>
    <dgm:pt modelId="{83363272-70AD-470E-BC16-BAF530F7FB89}" type="pres">
      <dgm:prSet presAssocID="{2003383E-75C5-48CC-BF8B-D4B6508B4041}" presName="spaceRect" presStyleCnt="0"/>
      <dgm:spPr/>
    </dgm:pt>
    <dgm:pt modelId="{C22E88A1-6BE9-4BE5-BFB6-79361FF0CD3C}" type="pres">
      <dgm:prSet presAssocID="{2003383E-75C5-48CC-BF8B-D4B6508B4041}" presName="textRect" presStyleLbl="revTx" presStyleIdx="1" presStyleCnt="3" custScaleX="129808" custLinFactNeighborX="-9144" custLinFactNeighborY="-7555">
        <dgm:presLayoutVars>
          <dgm:chMax val="1"/>
          <dgm:chPref val="1"/>
        </dgm:presLayoutVars>
      </dgm:prSet>
      <dgm:spPr/>
    </dgm:pt>
    <dgm:pt modelId="{3BE5870C-B983-48D6-96DB-9FBD27F95715}" type="pres">
      <dgm:prSet presAssocID="{114BCBA3-2477-43CD-94FF-80ACD8F497EC}" presName="sibTrans" presStyleCnt="0"/>
      <dgm:spPr/>
    </dgm:pt>
    <dgm:pt modelId="{CE36D924-2472-400C-B383-671923CE5F85}" type="pres">
      <dgm:prSet presAssocID="{938148B2-8769-4B0C-A505-4C80A1BA13AA}" presName="compNode" presStyleCnt="0"/>
      <dgm:spPr/>
    </dgm:pt>
    <dgm:pt modelId="{9C1C8838-37F5-4A8A-A409-829793399275}" type="pres">
      <dgm:prSet presAssocID="{938148B2-8769-4B0C-A505-4C80A1BA13AA}" presName="iconRect" presStyleLbl="node1" presStyleIdx="2" presStyleCnt="3" custScaleX="183218" custScaleY="190901" custLinFactNeighborX="-4764" custLinFactNeighborY="-59831"/>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eckmark"/>
        </a:ext>
      </dgm:extLst>
    </dgm:pt>
    <dgm:pt modelId="{FC2B048D-4C81-48B4-B8B6-1CE2D4944C46}" type="pres">
      <dgm:prSet presAssocID="{938148B2-8769-4B0C-A505-4C80A1BA13AA}" presName="spaceRect" presStyleCnt="0"/>
      <dgm:spPr/>
    </dgm:pt>
    <dgm:pt modelId="{A9A79D33-F585-44FB-85E5-F36832C9C6FE}" type="pres">
      <dgm:prSet presAssocID="{938148B2-8769-4B0C-A505-4C80A1BA13AA}" presName="textRect" presStyleLbl="revTx" presStyleIdx="2" presStyleCnt="3" custLinFactNeighborX="-1524" custLinFactNeighborY="-4107">
        <dgm:presLayoutVars>
          <dgm:chMax val="1"/>
          <dgm:chPref val="1"/>
        </dgm:presLayoutVars>
      </dgm:prSet>
      <dgm:spPr/>
    </dgm:pt>
  </dgm:ptLst>
  <dgm:cxnLst>
    <dgm:cxn modelId="{0C41F747-D895-4D83-A75D-575C02B5D76D}" srcId="{C8F1F6B5-5A94-42BE-93DF-8DEF10924F40}" destId="{938148B2-8769-4B0C-A505-4C80A1BA13AA}" srcOrd="2" destOrd="0" parTransId="{BDB172CA-C242-4EB9-9406-758BBEEC5F12}" sibTransId="{1246CAB9-EE69-4BB9-88ED-02E8E9F078E2}"/>
    <dgm:cxn modelId="{03CE3154-9980-4BC5-9905-5DC2CF3A44F6}" srcId="{C8F1F6B5-5A94-42BE-93DF-8DEF10924F40}" destId="{2003383E-75C5-48CC-BF8B-D4B6508B4041}" srcOrd="1" destOrd="0" parTransId="{B4D6B9B2-43F7-4944-AB7B-2CBFBFEC70FA}" sibTransId="{114BCBA3-2477-43CD-94FF-80ACD8F497EC}"/>
    <dgm:cxn modelId="{1B8B2576-C537-4EC9-837A-3C1E82DEA895}" srcId="{C8F1F6B5-5A94-42BE-93DF-8DEF10924F40}" destId="{FF110083-CEA5-4C43-864D-557B0EE96102}" srcOrd="0" destOrd="0" parTransId="{E8EB1B9C-E92F-40D1-A98A-18C113724EA2}" sibTransId="{20DD44B2-30B4-4B85-89A8-AA991ED51D2D}"/>
    <dgm:cxn modelId="{30F2918E-22BE-4C74-A2B6-32EAEA033607}" type="presOf" srcId="{2003383E-75C5-48CC-BF8B-D4B6508B4041}" destId="{C22E88A1-6BE9-4BE5-BFB6-79361FF0CD3C}" srcOrd="0" destOrd="0" presId="urn:microsoft.com/office/officeart/2018/2/layout/IconLabelList"/>
    <dgm:cxn modelId="{DBE2A3A8-352C-4AB5-81D0-1ADCB0A38821}" type="presOf" srcId="{C8F1F6B5-5A94-42BE-93DF-8DEF10924F40}" destId="{1F6DF3C2-B714-4367-919F-7A1A141DC3DF}" srcOrd="0" destOrd="0" presId="urn:microsoft.com/office/officeart/2018/2/layout/IconLabelList"/>
    <dgm:cxn modelId="{235E04C0-314F-4128-A948-024BA332DDCC}" type="presOf" srcId="{938148B2-8769-4B0C-A505-4C80A1BA13AA}" destId="{A9A79D33-F585-44FB-85E5-F36832C9C6FE}" srcOrd="0" destOrd="0" presId="urn:microsoft.com/office/officeart/2018/2/layout/IconLabelList"/>
    <dgm:cxn modelId="{7E9F2EE9-E03C-4246-A175-34CB32685D88}" type="presOf" srcId="{FF110083-CEA5-4C43-864D-557B0EE96102}" destId="{F8F9DB7C-51C9-4EB6-AA81-81B7EB87AB20}" srcOrd="0" destOrd="0" presId="urn:microsoft.com/office/officeart/2018/2/layout/IconLabelList"/>
    <dgm:cxn modelId="{5735A5A5-C380-48FB-BD3F-83D52DAF121A}" type="presParOf" srcId="{1F6DF3C2-B714-4367-919F-7A1A141DC3DF}" destId="{6D4FFA9E-DE1D-438E-89B1-DA7806F91DEF}" srcOrd="0" destOrd="0" presId="urn:microsoft.com/office/officeart/2018/2/layout/IconLabelList"/>
    <dgm:cxn modelId="{8AA17EEB-A522-4D0F-99D5-913AC550B286}" type="presParOf" srcId="{6D4FFA9E-DE1D-438E-89B1-DA7806F91DEF}" destId="{783672E7-BC75-4E80-B619-FC63E8D4DD81}" srcOrd="0" destOrd="0" presId="urn:microsoft.com/office/officeart/2018/2/layout/IconLabelList"/>
    <dgm:cxn modelId="{8EED8803-860E-40B4-83C2-7569725CB266}" type="presParOf" srcId="{6D4FFA9E-DE1D-438E-89B1-DA7806F91DEF}" destId="{2EF2AC3A-7674-493A-B87A-17F975BC114B}" srcOrd="1" destOrd="0" presId="urn:microsoft.com/office/officeart/2018/2/layout/IconLabelList"/>
    <dgm:cxn modelId="{6EFA898A-60BB-4733-82F1-9560ED9A22B7}" type="presParOf" srcId="{6D4FFA9E-DE1D-438E-89B1-DA7806F91DEF}" destId="{F8F9DB7C-51C9-4EB6-AA81-81B7EB87AB20}" srcOrd="2" destOrd="0" presId="urn:microsoft.com/office/officeart/2018/2/layout/IconLabelList"/>
    <dgm:cxn modelId="{04B5AA8B-BCFD-4F33-9BC4-75BE4507EEBE}" type="presParOf" srcId="{1F6DF3C2-B714-4367-919F-7A1A141DC3DF}" destId="{D91CB46E-9ED8-49E6-81EA-EA1AC03CACC8}" srcOrd="1" destOrd="0" presId="urn:microsoft.com/office/officeart/2018/2/layout/IconLabelList"/>
    <dgm:cxn modelId="{842D6111-8273-4959-A6A5-2F3125E0F668}" type="presParOf" srcId="{1F6DF3C2-B714-4367-919F-7A1A141DC3DF}" destId="{289460D9-E7F3-4CF8-BB9A-4E8932B7C76B}" srcOrd="2" destOrd="0" presId="urn:microsoft.com/office/officeart/2018/2/layout/IconLabelList"/>
    <dgm:cxn modelId="{0DE1B05F-01D9-4744-99D2-0B52437A4B12}" type="presParOf" srcId="{289460D9-E7F3-4CF8-BB9A-4E8932B7C76B}" destId="{9E40E9B5-637B-4E33-8AAD-5310627EECBB}" srcOrd="0" destOrd="0" presId="urn:microsoft.com/office/officeart/2018/2/layout/IconLabelList"/>
    <dgm:cxn modelId="{5A8781E4-0766-495A-9231-7C67F673DBE6}" type="presParOf" srcId="{289460D9-E7F3-4CF8-BB9A-4E8932B7C76B}" destId="{83363272-70AD-470E-BC16-BAF530F7FB89}" srcOrd="1" destOrd="0" presId="urn:microsoft.com/office/officeart/2018/2/layout/IconLabelList"/>
    <dgm:cxn modelId="{6FB31CC1-E0EC-41FD-9E31-7AAD02A418E8}" type="presParOf" srcId="{289460D9-E7F3-4CF8-BB9A-4E8932B7C76B}" destId="{C22E88A1-6BE9-4BE5-BFB6-79361FF0CD3C}" srcOrd="2" destOrd="0" presId="urn:microsoft.com/office/officeart/2018/2/layout/IconLabelList"/>
    <dgm:cxn modelId="{359142D1-B87C-403C-91E5-E720999EE36A}" type="presParOf" srcId="{1F6DF3C2-B714-4367-919F-7A1A141DC3DF}" destId="{3BE5870C-B983-48D6-96DB-9FBD27F95715}" srcOrd="3" destOrd="0" presId="urn:microsoft.com/office/officeart/2018/2/layout/IconLabelList"/>
    <dgm:cxn modelId="{49A33883-D3C1-4D97-83C7-34E88E6D683D}" type="presParOf" srcId="{1F6DF3C2-B714-4367-919F-7A1A141DC3DF}" destId="{CE36D924-2472-400C-B383-671923CE5F85}" srcOrd="4" destOrd="0" presId="urn:microsoft.com/office/officeart/2018/2/layout/IconLabelList"/>
    <dgm:cxn modelId="{2D70FED7-0B02-4EB3-8B2E-7AC4453068ED}" type="presParOf" srcId="{CE36D924-2472-400C-B383-671923CE5F85}" destId="{9C1C8838-37F5-4A8A-A409-829793399275}" srcOrd="0" destOrd="0" presId="urn:microsoft.com/office/officeart/2018/2/layout/IconLabelList"/>
    <dgm:cxn modelId="{422DCF89-EBA0-4B0B-AFE5-D7FE56C567B4}" type="presParOf" srcId="{CE36D924-2472-400C-B383-671923CE5F85}" destId="{FC2B048D-4C81-48B4-B8B6-1CE2D4944C46}" srcOrd="1" destOrd="0" presId="urn:microsoft.com/office/officeart/2018/2/layout/IconLabelList"/>
    <dgm:cxn modelId="{E6A416F3-29FC-4123-968D-8CB6ECA17994}" type="presParOf" srcId="{CE36D924-2472-400C-B383-671923CE5F85}" destId="{A9A79D33-F585-44FB-85E5-F36832C9C6FE}"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3672E7-BC75-4E80-B619-FC63E8D4DD81}">
      <dsp:nvSpPr>
        <dsp:cNvPr id="0" name=""/>
        <dsp:cNvSpPr/>
      </dsp:nvSpPr>
      <dsp:spPr>
        <a:xfrm>
          <a:off x="137157" y="320028"/>
          <a:ext cx="2079261" cy="172948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8F9DB7C-51C9-4EB6-AA81-81B7EB87AB20}">
      <dsp:nvSpPr>
        <dsp:cNvPr id="0" name=""/>
        <dsp:cNvSpPr/>
      </dsp:nvSpPr>
      <dsp:spPr>
        <a:xfrm>
          <a:off x="81791" y="2470249"/>
          <a:ext cx="2412504" cy="20039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90000"/>
            </a:lnSpc>
            <a:spcBef>
              <a:spcPct val="0"/>
            </a:spcBef>
            <a:spcAft>
              <a:spcPct val="35000"/>
            </a:spcAft>
            <a:buNone/>
          </a:pPr>
          <a:r>
            <a:rPr lang="en-US" sz="1600" kern="1200" dirty="0"/>
            <a:t>Getting in the habit of organization, not just your binder but in other areas of school and your personal life is vital for being more productive, successful, and maintaining your well-being.</a:t>
          </a:r>
        </a:p>
      </dsp:txBody>
      <dsp:txXfrm>
        <a:off x="81791" y="2470249"/>
        <a:ext cx="2412504" cy="2003926"/>
      </dsp:txXfrm>
    </dsp:sp>
    <dsp:sp modelId="{9E40E9B5-637B-4E33-8AAD-5310627EECBB}">
      <dsp:nvSpPr>
        <dsp:cNvPr id="0" name=""/>
        <dsp:cNvSpPr/>
      </dsp:nvSpPr>
      <dsp:spPr>
        <a:xfrm>
          <a:off x="3119933" y="159754"/>
          <a:ext cx="1479991" cy="189122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22E88A1-6BE9-4BE5-BFB6-79361FF0CD3C}">
      <dsp:nvSpPr>
        <dsp:cNvPr id="0" name=""/>
        <dsp:cNvSpPr/>
      </dsp:nvSpPr>
      <dsp:spPr>
        <a:xfrm>
          <a:off x="2662991" y="2459864"/>
          <a:ext cx="2336544" cy="20039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90000"/>
            </a:lnSpc>
            <a:spcBef>
              <a:spcPct val="0"/>
            </a:spcBef>
            <a:spcAft>
              <a:spcPct val="35000"/>
            </a:spcAft>
            <a:buNone/>
          </a:pPr>
          <a:r>
            <a:rPr lang="en-US" sz="1600" kern="1200" dirty="0"/>
            <a:t>The emphasis of keeping your binder(s) organized will be heavier as your progress from grade 7 to grade 12, so try to build these organizational habits so they become automatic and apart of your routine.</a:t>
          </a:r>
        </a:p>
      </dsp:txBody>
      <dsp:txXfrm>
        <a:off x="2662991" y="2459864"/>
        <a:ext cx="2336544" cy="2003926"/>
      </dsp:txXfrm>
    </dsp:sp>
    <dsp:sp modelId="{9C1C8838-37F5-4A8A-A409-829793399275}">
      <dsp:nvSpPr>
        <dsp:cNvPr id="0" name=""/>
        <dsp:cNvSpPr/>
      </dsp:nvSpPr>
      <dsp:spPr>
        <a:xfrm>
          <a:off x="5598506" y="365461"/>
          <a:ext cx="1484065" cy="154629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9A79D33-F585-44FB-85E5-F36832C9C6FE}">
      <dsp:nvSpPr>
        <dsp:cNvPr id="0" name=""/>
        <dsp:cNvSpPr/>
      </dsp:nvSpPr>
      <dsp:spPr>
        <a:xfrm>
          <a:off x="5451695" y="2442727"/>
          <a:ext cx="1800000" cy="20039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90000"/>
            </a:lnSpc>
            <a:spcBef>
              <a:spcPct val="0"/>
            </a:spcBef>
            <a:spcAft>
              <a:spcPct val="35000"/>
            </a:spcAft>
            <a:buNone/>
          </a:pPr>
          <a:r>
            <a:rPr lang="en-US" sz="1600" kern="1200" dirty="0"/>
            <a:t>There will be binder checks occasionally throughout the school year, so the expectation will be that you are keeping a nice and tidy binder!</a:t>
          </a:r>
        </a:p>
      </dsp:txBody>
      <dsp:txXfrm>
        <a:off x="5451695" y="2442727"/>
        <a:ext cx="1800000" cy="2003926"/>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640013" y="484479"/>
            <a:ext cx="6911974" cy="2954655"/>
          </a:xfrm>
        </p:spPr>
        <p:txBody>
          <a:bodyPr anchor="b">
            <a:normAutofit/>
          </a:bodyPr>
          <a:lstStyle>
            <a:lvl1pPr algn="ctr">
              <a:defRPr sz="5600" cap="all" spc="-100" baseline="0"/>
            </a:lvl1pPr>
          </a:lstStyle>
          <a:p>
            <a:r>
              <a:rPr lang="en-US"/>
              <a:t>Click to edit Master title style</a:t>
            </a:r>
            <a:endParaRPr lang="en-US" dirty="0"/>
          </a:p>
        </p:txBody>
      </p:sp>
      <p:sp>
        <p:nvSpPr>
          <p:cNvPr id="3" name="Subtitle 2"/>
          <p:cNvSpPr>
            <a:spLocks noGrp="1"/>
          </p:cNvSpPr>
          <p:nvPr>
            <p:ph type="subTitle" idx="1"/>
          </p:nvPr>
        </p:nvSpPr>
        <p:spPr>
          <a:xfrm>
            <a:off x="2640013" y="3799133"/>
            <a:ext cx="6911974" cy="1969841"/>
          </a:xfrm>
        </p:spPr>
        <p:txBody>
          <a:bodyPr>
            <a:normAutofit/>
          </a:bodyPr>
          <a:lstStyle>
            <a:lvl1pPr marL="0" indent="0" algn="ctr">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31837" y="6138000"/>
            <a:ext cx="3095626" cy="720000"/>
          </a:xfrm>
          <a:prstGeom prst="rect">
            <a:avLst/>
          </a:prstGeom>
        </p:spPr>
        <p:txBody>
          <a:bodyPr/>
          <a:lstStyle/>
          <a:p>
            <a:fld id="{2395C5C9-164C-46B3-A87E-7660D39D3106}" type="datetime2">
              <a:rPr lang="en-US" smtClean="0"/>
              <a:t>Thursday, October 17, 2024</a:t>
            </a:fld>
            <a:endParaRPr lang="en-US" dirty="0"/>
          </a:p>
        </p:txBody>
      </p:sp>
      <p:sp>
        <p:nvSpPr>
          <p:cNvPr id="5" name="Footer Placeholder 4"/>
          <p:cNvSpPr>
            <a:spLocks noGrp="1"/>
          </p:cNvSpPr>
          <p:nvPr>
            <p:ph type="ftr" sz="quarter" idx="11"/>
          </p:nvPr>
        </p:nvSpPr>
        <p:spPr>
          <a:xfrm>
            <a:off x="4548188" y="6138000"/>
            <a:ext cx="5003800" cy="720000"/>
          </a:xfrm>
          <a:prstGeom prst="rect">
            <a:avLst/>
          </a:prstGeom>
        </p:spPr>
        <p:txBody>
          <a:bodyPr/>
          <a:lstStyle/>
          <a:p>
            <a:pPr algn="l"/>
            <a:r>
              <a:rPr lang="en-US" dirty="0"/>
              <a:t>Sample Footer Text</a:t>
            </a:r>
          </a:p>
        </p:txBody>
      </p:sp>
      <p:sp>
        <p:nvSpPr>
          <p:cNvPr id="6" name="Slide Number Placeholder 5"/>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6500704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720000" y="2636838"/>
            <a:ext cx="10728325" cy="31321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31837" y="6138000"/>
            <a:ext cx="3095626" cy="720000"/>
          </a:xfrm>
          <a:prstGeom prst="rect">
            <a:avLst/>
          </a:prstGeom>
        </p:spPr>
        <p:txBody>
          <a:bodyPr/>
          <a:lstStyle/>
          <a:p>
            <a:fld id="{5B75179A-1E2B-41AB-B400-4F1B4022FAEE}" type="datetime2">
              <a:rPr lang="en-US" smtClean="0"/>
              <a:t>Thursday, October 17, 2024</a:t>
            </a:fld>
            <a:endParaRPr lang="en-US"/>
          </a:p>
        </p:txBody>
      </p:sp>
      <p:sp>
        <p:nvSpPr>
          <p:cNvPr id="5" name="Footer Placeholder 4"/>
          <p:cNvSpPr>
            <a:spLocks noGrp="1"/>
          </p:cNvSpPr>
          <p:nvPr>
            <p:ph type="ftr" sz="quarter" idx="11"/>
          </p:nvPr>
        </p:nvSpPr>
        <p:spPr>
          <a:xfrm>
            <a:off x="4548188" y="6138000"/>
            <a:ext cx="5003800" cy="720000"/>
          </a:xfrm>
          <a:prstGeom prst="rect">
            <a:avLst/>
          </a:prstGeom>
        </p:spPr>
        <p:txBody>
          <a:bodyPr/>
          <a:lstStyle/>
          <a:p>
            <a:r>
              <a:rPr lang="en-US"/>
              <a:t>Sample Footer Text</a:t>
            </a:r>
          </a:p>
        </p:txBody>
      </p:sp>
      <p:sp>
        <p:nvSpPr>
          <p:cNvPr id="6" name="Slide Number Placeholder 5"/>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25877394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140486" y="720000"/>
            <a:ext cx="1477328" cy="5048975"/>
          </a:xfrm>
        </p:spPr>
        <p:txBody>
          <a:bodyPr vert="eaVert">
            <a:normAutofit/>
          </a:bodyPr>
          <a:lstStyle>
            <a:lvl1pPr>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731838" y="720000"/>
            <a:ext cx="8929614" cy="50489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31837" y="6138000"/>
            <a:ext cx="3095626" cy="720000"/>
          </a:xfrm>
          <a:prstGeom prst="rect">
            <a:avLst/>
          </a:prstGeom>
        </p:spPr>
        <p:txBody>
          <a:bodyPr/>
          <a:lstStyle/>
          <a:p>
            <a:fld id="{05681D0F-6595-4F14-8EF3-954CD87C797B}" type="datetime2">
              <a:rPr lang="en-US" smtClean="0"/>
              <a:t>Thursday, October 17, 2024</a:t>
            </a:fld>
            <a:endParaRPr lang="en-US"/>
          </a:p>
        </p:txBody>
      </p:sp>
      <p:sp>
        <p:nvSpPr>
          <p:cNvPr id="5" name="Footer Placeholder 4"/>
          <p:cNvSpPr>
            <a:spLocks noGrp="1"/>
          </p:cNvSpPr>
          <p:nvPr>
            <p:ph type="ftr" sz="quarter" idx="11"/>
          </p:nvPr>
        </p:nvSpPr>
        <p:spPr>
          <a:xfrm>
            <a:off x="4548188" y="6138000"/>
            <a:ext cx="5003800" cy="720000"/>
          </a:xfrm>
          <a:prstGeom prst="rect">
            <a:avLst/>
          </a:prstGeom>
        </p:spPr>
        <p:txBody>
          <a:bodyPr/>
          <a:lstStyle/>
          <a:p>
            <a:r>
              <a:rPr lang="en-US"/>
              <a:t>Sample Footer Text</a:t>
            </a:r>
          </a:p>
        </p:txBody>
      </p:sp>
      <p:sp>
        <p:nvSpPr>
          <p:cNvPr id="6" name="Slide Number Placeholder 5"/>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15593692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720000" y="2541600"/>
            <a:ext cx="10728325" cy="32273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31837" y="6138000"/>
            <a:ext cx="3095626" cy="720000"/>
          </a:xfrm>
          <a:prstGeom prst="rect">
            <a:avLst/>
          </a:prstGeom>
        </p:spPr>
        <p:txBody>
          <a:bodyPr/>
          <a:lstStyle/>
          <a:p>
            <a:fld id="{4DDCFF8A-AAF8-4A12-8A91-9CA0EAF6CBB9}" type="datetime2">
              <a:rPr lang="en-US" smtClean="0"/>
              <a:t>Thursday, October 17, 2024</a:t>
            </a:fld>
            <a:endParaRPr lang="en-US" dirty="0"/>
          </a:p>
        </p:txBody>
      </p:sp>
      <p:sp>
        <p:nvSpPr>
          <p:cNvPr id="5" name="Footer Placeholder 4"/>
          <p:cNvSpPr>
            <a:spLocks noGrp="1"/>
          </p:cNvSpPr>
          <p:nvPr>
            <p:ph type="ftr" sz="quarter" idx="11"/>
          </p:nvPr>
        </p:nvSpPr>
        <p:spPr>
          <a:xfrm>
            <a:off x="4548188" y="6138000"/>
            <a:ext cx="5003800" cy="720000"/>
          </a:xfrm>
          <a:prstGeom prst="rect">
            <a:avLst/>
          </a:prstGeom>
        </p:spPr>
        <p:txBody>
          <a:bodyPr/>
          <a:lstStyle/>
          <a:p>
            <a:pPr algn="l"/>
            <a:r>
              <a:rPr lang="en-US" dirty="0"/>
              <a:t>Sample Footer Text</a:t>
            </a:r>
          </a:p>
        </p:txBody>
      </p:sp>
      <p:sp>
        <p:nvSpPr>
          <p:cNvPr id="6" name="Slide Number Placeholder 5"/>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29031646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0000" y="619200"/>
            <a:ext cx="10728326" cy="2879724"/>
          </a:xfrm>
        </p:spPr>
        <p:txBody>
          <a:bodyPr anchor="b">
            <a:normAutofit/>
          </a:bodyPr>
          <a:lstStyle>
            <a:lvl1pPr>
              <a:defRPr sz="5600"/>
            </a:lvl1pPr>
          </a:lstStyle>
          <a:p>
            <a:r>
              <a:rPr lang="en-US"/>
              <a:t>Click to edit Master title style</a:t>
            </a:r>
            <a:endParaRPr lang="en-US" dirty="0"/>
          </a:p>
        </p:txBody>
      </p:sp>
      <p:sp>
        <p:nvSpPr>
          <p:cNvPr id="3" name="Text Placeholder 2"/>
          <p:cNvSpPr>
            <a:spLocks noGrp="1"/>
          </p:cNvSpPr>
          <p:nvPr>
            <p:ph type="body" idx="1"/>
          </p:nvPr>
        </p:nvSpPr>
        <p:spPr>
          <a:xfrm>
            <a:off x="719910" y="3858924"/>
            <a:ext cx="10728326" cy="1919076"/>
          </a:xfrm>
        </p:spPr>
        <p:txBody>
          <a:bodyPr>
            <a:normAutofit/>
          </a:bodyPr>
          <a:lstStyle>
            <a:lvl1pPr marL="0" indent="0">
              <a:buNone/>
              <a:defRPr sz="2800">
                <a:solidFill>
                  <a:schemeClr val="tx1">
                    <a:tint val="75000"/>
                    <a:alpha val="6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31837" y="6138000"/>
            <a:ext cx="3095626" cy="720000"/>
          </a:xfrm>
          <a:prstGeom prst="rect">
            <a:avLst/>
          </a:prstGeom>
        </p:spPr>
        <p:txBody>
          <a:bodyPr/>
          <a:lstStyle/>
          <a:p>
            <a:fld id="{ABCC25C3-021A-4B0B-8F70-0C181FE1CF45}" type="datetime2">
              <a:rPr lang="en-US" smtClean="0"/>
              <a:t>Thursday, October 17, 2024</a:t>
            </a:fld>
            <a:endParaRPr lang="en-US"/>
          </a:p>
        </p:txBody>
      </p:sp>
      <p:sp>
        <p:nvSpPr>
          <p:cNvPr id="5" name="Footer Placeholder 4"/>
          <p:cNvSpPr>
            <a:spLocks noGrp="1"/>
          </p:cNvSpPr>
          <p:nvPr>
            <p:ph type="ftr" sz="quarter" idx="11"/>
          </p:nvPr>
        </p:nvSpPr>
        <p:spPr>
          <a:xfrm>
            <a:off x="4548188" y="6138000"/>
            <a:ext cx="5003800" cy="720000"/>
          </a:xfrm>
          <a:prstGeom prst="rect">
            <a:avLst/>
          </a:prstGeom>
        </p:spPr>
        <p:txBody>
          <a:bodyPr/>
          <a:lstStyle/>
          <a:p>
            <a:pPr algn="l"/>
            <a:r>
              <a:rPr lang="en-US" dirty="0"/>
              <a:t>Sample Footer Text</a:t>
            </a:r>
          </a:p>
        </p:txBody>
      </p:sp>
      <p:sp>
        <p:nvSpPr>
          <p:cNvPr id="6" name="Slide Number Placeholder 5"/>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14238689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720000" y="2541600"/>
            <a:ext cx="5003800" cy="3234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58400" y="2541600"/>
            <a:ext cx="5003801" cy="32345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731837" y="6138000"/>
            <a:ext cx="3095626" cy="720000"/>
          </a:xfrm>
          <a:prstGeom prst="rect">
            <a:avLst/>
          </a:prstGeom>
        </p:spPr>
        <p:txBody>
          <a:bodyPr/>
          <a:lstStyle/>
          <a:p>
            <a:fld id="{0C23D88D-8CEC-4ED9-A53B-5596187D9A16}" type="datetime2">
              <a:rPr lang="en-US" smtClean="0"/>
              <a:t>Thursday, October 17, 2024</a:t>
            </a:fld>
            <a:endParaRPr lang="en-US"/>
          </a:p>
        </p:txBody>
      </p:sp>
      <p:sp>
        <p:nvSpPr>
          <p:cNvPr id="6" name="Footer Placeholder 5"/>
          <p:cNvSpPr>
            <a:spLocks noGrp="1"/>
          </p:cNvSpPr>
          <p:nvPr>
            <p:ph type="ftr" sz="quarter" idx="11"/>
          </p:nvPr>
        </p:nvSpPr>
        <p:spPr>
          <a:xfrm>
            <a:off x="4548188" y="6138000"/>
            <a:ext cx="5003800" cy="720000"/>
          </a:xfrm>
          <a:prstGeom prst="rect">
            <a:avLst/>
          </a:prstGeom>
        </p:spPr>
        <p:txBody>
          <a:bodyPr/>
          <a:lstStyle/>
          <a:p>
            <a:r>
              <a:rPr lang="en-US"/>
              <a:t>Sample Footer Text</a:t>
            </a:r>
          </a:p>
        </p:txBody>
      </p:sp>
      <p:sp>
        <p:nvSpPr>
          <p:cNvPr id="7" name="Slide Number Placeholder 6"/>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5972181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20000" y="619200"/>
            <a:ext cx="10728325" cy="673005"/>
          </a:xfrm>
        </p:spPr>
        <p:txBody>
          <a:bodyPr>
            <a:normAutofit/>
          </a:bodyPr>
          <a:lstStyle/>
          <a:p>
            <a:r>
              <a:rPr lang="en-US"/>
              <a:t>Click to edit Master title style</a:t>
            </a:r>
            <a:endParaRPr lang="en-US" dirty="0"/>
          </a:p>
        </p:txBody>
      </p:sp>
      <p:sp>
        <p:nvSpPr>
          <p:cNvPr id="3" name="Text Placeholder 2"/>
          <p:cNvSpPr>
            <a:spLocks noGrp="1"/>
          </p:cNvSpPr>
          <p:nvPr>
            <p:ph type="body" idx="1"/>
          </p:nvPr>
        </p:nvSpPr>
        <p:spPr>
          <a:xfrm>
            <a:off x="720000" y="1840698"/>
            <a:ext cx="5015638" cy="565796"/>
          </a:xfrm>
        </p:spPr>
        <p:txBody>
          <a:bodyPr wrap="square" anchor="b">
            <a:normAutofit/>
          </a:bodyPr>
          <a:lstStyle>
            <a:lvl1pPr marL="0" indent="0">
              <a:lnSpc>
                <a:spcPct val="120000"/>
              </a:lnSpc>
              <a:buNone/>
              <a:defRPr sz="1600" b="0" cap="all" spc="200" baseline="0">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720000" y="2541600"/>
            <a:ext cx="5003801" cy="3234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58400" y="1840698"/>
            <a:ext cx="5015638" cy="565796"/>
          </a:xfrm>
        </p:spPr>
        <p:txBody>
          <a:bodyPr anchor="b">
            <a:normAutofit/>
          </a:bodyPr>
          <a:lstStyle>
            <a:lvl1pPr marL="0" indent="0">
              <a:lnSpc>
                <a:spcPct val="120000"/>
              </a:lnSpc>
              <a:buNone/>
              <a:defRPr sz="1600" b="0" cap="all" spc="200" baseline="0">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58400" y="2541600"/>
            <a:ext cx="5003800" cy="3234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731837" y="6138000"/>
            <a:ext cx="3095626" cy="720000"/>
          </a:xfrm>
          <a:prstGeom prst="rect">
            <a:avLst/>
          </a:prstGeom>
        </p:spPr>
        <p:txBody>
          <a:bodyPr/>
          <a:lstStyle/>
          <a:p>
            <a:fld id="{D2CCD382-DFDA-4722-A27A-59C21AD112F2}" type="datetime2">
              <a:rPr lang="en-US" smtClean="0"/>
              <a:t>Thursday, October 17, 2024</a:t>
            </a:fld>
            <a:endParaRPr lang="en-US"/>
          </a:p>
        </p:txBody>
      </p:sp>
      <p:sp>
        <p:nvSpPr>
          <p:cNvPr id="8" name="Footer Placeholder 7"/>
          <p:cNvSpPr>
            <a:spLocks noGrp="1"/>
          </p:cNvSpPr>
          <p:nvPr>
            <p:ph type="ftr" sz="quarter" idx="11"/>
          </p:nvPr>
        </p:nvSpPr>
        <p:spPr>
          <a:xfrm>
            <a:off x="4548188" y="6138000"/>
            <a:ext cx="5003800" cy="720000"/>
          </a:xfrm>
          <a:prstGeom prst="rect">
            <a:avLst/>
          </a:prstGeom>
        </p:spPr>
        <p:txBody>
          <a:bodyPr/>
          <a:lstStyle/>
          <a:p>
            <a:r>
              <a:rPr lang="en-US"/>
              <a:t>Sample Footer Text</a:t>
            </a:r>
          </a:p>
        </p:txBody>
      </p:sp>
      <p:sp>
        <p:nvSpPr>
          <p:cNvPr id="9" name="Slide Number Placeholder 8"/>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24889479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a:xfrm>
            <a:off x="731837" y="6138000"/>
            <a:ext cx="3095626" cy="720000"/>
          </a:xfrm>
          <a:prstGeom prst="rect">
            <a:avLst/>
          </a:prstGeom>
        </p:spPr>
        <p:txBody>
          <a:bodyPr/>
          <a:lstStyle/>
          <a:p>
            <a:fld id="{22F2A30D-1C09-413F-AAB1-38F366000715}" type="datetime2">
              <a:rPr lang="en-US" smtClean="0"/>
              <a:t>Thursday, October 17, 2024</a:t>
            </a:fld>
            <a:endParaRPr lang="en-US"/>
          </a:p>
        </p:txBody>
      </p:sp>
      <p:sp>
        <p:nvSpPr>
          <p:cNvPr id="4" name="Footer Placeholder 3"/>
          <p:cNvSpPr>
            <a:spLocks noGrp="1"/>
          </p:cNvSpPr>
          <p:nvPr>
            <p:ph type="ftr" sz="quarter" idx="11"/>
          </p:nvPr>
        </p:nvSpPr>
        <p:spPr>
          <a:xfrm>
            <a:off x="4548188" y="6138000"/>
            <a:ext cx="5003800" cy="720000"/>
          </a:xfrm>
          <a:prstGeom prst="rect">
            <a:avLst/>
          </a:prstGeom>
        </p:spPr>
        <p:txBody>
          <a:bodyPr/>
          <a:lstStyle/>
          <a:p>
            <a:r>
              <a:rPr lang="en-US"/>
              <a:t>Sample Footer Text</a:t>
            </a:r>
          </a:p>
        </p:txBody>
      </p:sp>
      <p:sp>
        <p:nvSpPr>
          <p:cNvPr id="5" name="Slide Number Placeholder 4"/>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42306777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731837" y="6138000"/>
            <a:ext cx="3095626" cy="720000"/>
          </a:xfrm>
          <a:prstGeom prst="rect">
            <a:avLst/>
          </a:prstGeom>
        </p:spPr>
        <p:txBody>
          <a:bodyPr/>
          <a:lstStyle/>
          <a:p>
            <a:fld id="{6DB82B9C-D65E-4F64-95C3-B10F3B00F0D9}" type="datetime2">
              <a:rPr lang="en-US" smtClean="0"/>
              <a:t>Thursday, October 17, 2024</a:t>
            </a:fld>
            <a:endParaRPr lang="en-US"/>
          </a:p>
        </p:txBody>
      </p:sp>
      <p:sp>
        <p:nvSpPr>
          <p:cNvPr id="3" name="Footer Placeholder 2"/>
          <p:cNvSpPr>
            <a:spLocks noGrp="1"/>
          </p:cNvSpPr>
          <p:nvPr>
            <p:ph type="ftr" sz="quarter" idx="11"/>
          </p:nvPr>
        </p:nvSpPr>
        <p:spPr>
          <a:xfrm>
            <a:off x="4548188" y="6138000"/>
            <a:ext cx="5003800" cy="720000"/>
          </a:xfrm>
          <a:prstGeom prst="rect">
            <a:avLst/>
          </a:prstGeom>
        </p:spPr>
        <p:txBody>
          <a:bodyPr/>
          <a:lstStyle/>
          <a:p>
            <a:r>
              <a:rPr lang="en-US"/>
              <a:t>Sample Footer Text</a:t>
            </a:r>
          </a:p>
        </p:txBody>
      </p:sp>
      <p:sp>
        <p:nvSpPr>
          <p:cNvPr id="4" name="Slide Number Placeholder 3"/>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23043976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20000" y="619200"/>
            <a:ext cx="3107463" cy="1477328"/>
          </a:xfrm>
        </p:spPr>
        <p:txBody>
          <a:bodyPr anchor="t" anchorCtr="0">
            <a:normAutofit/>
          </a:bodyPr>
          <a:lstStyle>
            <a:lvl1pPr>
              <a:lnSpc>
                <a:spcPct val="100000"/>
              </a:lnSpc>
              <a:defRPr sz="2800"/>
            </a:lvl1pPr>
          </a:lstStyle>
          <a:p>
            <a:r>
              <a:rPr lang="en-US"/>
              <a:t>Click to edit Master title style</a:t>
            </a:r>
            <a:endParaRPr lang="en-US" dirty="0"/>
          </a:p>
        </p:txBody>
      </p:sp>
      <p:sp>
        <p:nvSpPr>
          <p:cNvPr id="3" name="Content Placeholder 2"/>
          <p:cNvSpPr>
            <a:spLocks noGrp="1"/>
          </p:cNvSpPr>
          <p:nvPr>
            <p:ph idx="1"/>
          </p:nvPr>
        </p:nvSpPr>
        <p:spPr>
          <a:xfrm>
            <a:off x="4548188" y="584662"/>
            <a:ext cx="6911974" cy="5184313"/>
          </a:xfrm>
        </p:spPr>
        <p:txBody>
          <a:bodyPr/>
          <a:lstStyle>
            <a:lvl1pPr marL="0" indent="0">
              <a:lnSpc>
                <a:spcPct val="100000"/>
              </a:lnSpc>
              <a:buNone/>
              <a:defRPr sz="4800"/>
            </a:lvl1pPr>
            <a:lvl2pPr marL="914400" indent="-457200">
              <a:buFont typeface="Arial" panose="020B0604020202020204" pitchFamily="34" charset="0"/>
              <a:buChar char="•"/>
              <a:defRPr sz="2000"/>
            </a:lvl2pPr>
            <a:lvl3pPr marL="1257300" indent="-342900">
              <a:buFont typeface="Arial" panose="020B0604020202020204" pitchFamily="34" charset="0"/>
              <a:buChar char="•"/>
              <a:defRPr sz="2000"/>
            </a:lvl3pPr>
            <a:lvl4pPr marL="1714500" indent="-342900">
              <a:buFont typeface="Arial" panose="020B0604020202020204" pitchFamily="34" charset="0"/>
              <a:buChar char="•"/>
              <a:defRPr sz="2000"/>
            </a:lvl4pPr>
            <a:lvl5pPr marL="2171700" indent="-342900">
              <a:buFont typeface="Arial" panose="020B0604020202020204" pitchFamily="34" charset="0"/>
              <a:buChar cha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20000" y="2541600"/>
            <a:ext cx="3107463" cy="3231837"/>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31837" y="6138000"/>
            <a:ext cx="3095626" cy="720000"/>
          </a:xfrm>
          <a:prstGeom prst="rect">
            <a:avLst/>
          </a:prstGeom>
        </p:spPr>
        <p:txBody>
          <a:bodyPr/>
          <a:lstStyle/>
          <a:p>
            <a:fld id="{B7F5FDCC-6AAC-4A08-B9E0-3793AB5E64C3}" type="datetime2">
              <a:rPr lang="en-US" smtClean="0"/>
              <a:t>Thursday, October 17, 2024</a:t>
            </a:fld>
            <a:endParaRPr lang="en-US"/>
          </a:p>
        </p:txBody>
      </p:sp>
      <p:sp>
        <p:nvSpPr>
          <p:cNvPr id="6" name="Footer Placeholder 5"/>
          <p:cNvSpPr>
            <a:spLocks noGrp="1"/>
          </p:cNvSpPr>
          <p:nvPr>
            <p:ph type="ftr" sz="quarter" idx="11"/>
          </p:nvPr>
        </p:nvSpPr>
        <p:spPr>
          <a:xfrm>
            <a:off x="4548188" y="6138000"/>
            <a:ext cx="5003800" cy="720000"/>
          </a:xfrm>
          <a:prstGeom prst="rect">
            <a:avLst/>
          </a:prstGeom>
        </p:spPr>
        <p:txBody>
          <a:bodyPr/>
          <a:lstStyle/>
          <a:p>
            <a:r>
              <a:rPr lang="en-US"/>
              <a:t>Sample Footer Text</a:t>
            </a:r>
          </a:p>
        </p:txBody>
      </p:sp>
      <p:sp>
        <p:nvSpPr>
          <p:cNvPr id="7" name="Slide Number Placeholder 6"/>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33846720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20000" y="619200"/>
            <a:ext cx="3095626" cy="1476000"/>
          </a:xfrm>
        </p:spPr>
        <p:txBody>
          <a:bodyPr anchor="t" anchorCtr="0">
            <a:normAutofit/>
          </a:bodyPr>
          <a:lstStyle>
            <a:lvl1pP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548188" y="728664"/>
            <a:ext cx="6923812" cy="5040312"/>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20000" y="2541600"/>
            <a:ext cx="3095625" cy="3232800"/>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31837" y="6138000"/>
            <a:ext cx="3095626" cy="720000"/>
          </a:xfrm>
          <a:prstGeom prst="rect">
            <a:avLst/>
          </a:prstGeom>
        </p:spPr>
        <p:txBody>
          <a:bodyPr/>
          <a:lstStyle/>
          <a:p>
            <a:fld id="{349FE94D-439C-40F1-900E-BC07940E3988}" type="datetime2">
              <a:rPr lang="en-US" smtClean="0"/>
              <a:t>Thursday, October 17, 2024</a:t>
            </a:fld>
            <a:endParaRPr lang="en-US"/>
          </a:p>
        </p:txBody>
      </p:sp>
      <p:sp>
        <p:nvSpPr>
          <p:cNvPr id="6" name="Footer Placeholder 5"/>
          <p:cNvSpPr>
            <a:spLocks noGrp="1"/>
          </p:cNvSpPr>
          <p:nvPr>
            <p:ph type="ftr" sz="quarter" idx="11"/>
          </p:nvPr>
        </p:nvSpPr>
        <p:spPr>
          <a:xfrm>
            <a:off x="4548188" y="6138000"/>
            <a:ext cx="5003800" cy="720000"/>
          </a:xfrm>
          <a:prstGeom prst="rect">
            <a:avLst/>
          </a:prstGeom>
        </p:spPr>
        <p:txBody>
          <a:bodyPr/>
          <a:lstStyle/>
          <a:p>
            <a:r>
              <a:rPr lang="en-US"/>
              <a:t>Sample Footer Text</a:t>
            </a:r>
          </a:p>
        </p:txBody>
      </p:sp>
      <p:sp>
        <p:nvSpPr>
          <p:cNvPr id="7" name="Slide Number Placeholder 6"/>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18875812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9646535-AEF6-4883-A4F9-EEC1F8B4319E}"/>
              </a:ext>
            </a:extLst>
          </p:cNvPr>
          <p:cNvSpPr/>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720000" y="619200"/>
            <a:ext cx="10728322" cy="1477328"/>
          </a:xfrm>
          <a:prstGeom prst="rect">
            <a:avLst/>
          </a:prstGeom>
        </p:spPr>
        <p:txBody>
          <a:bodyPr vert="horz" wrap="square" lIns="0" tIns="0" rIns="0" bIns="0" rtlCol="0" anchor="t" anchorCtr="0">
            <a:normAutofit/>
          </a:bodyPr>
          <a:lstStyle/>
          <a:p>
            <a:endParaRPr lang="en-US" dirty="0"/>
          </a:p>
        </p:txBody>
      </p:sp>
      <p:sp>
        <p:nvSpPr>
          <p:cNvPr id="3" name="Text Placeholder 2"/>
          <p:cNvSpPr>
            <a:spLocks noGrp="1"/>
          </p:cNvSpPr>
          <p:nvPr>
            <p:ph type="body" idx="1"/>
          </p:nvPr>
        </p:nvSpPr>
        <p:spPr>
          <a:xfrm>
            <a:off x="720000" y="2541600"/>
            <a:ext cx="10728325" cy="3227375"/>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31837" y="6138000"/>
            <a:ext cx="3095626" cy="720000"/>
          </a:xfrm>
          <a:prstGeom prst="rect">
            <a:avLst/>
          </a:prstGeom>
        </p:spPr>
        <p:txBody>
          <a:bodyPr vert="horz" lIns="0" tIns="180000" rIns="0" bIns="180000" rtlCol="0" anchor="ctr"/>
          <a:lstStyle>
            <a:lvl1pPr algn="l">
              <a:lnSpc>
                <a:spcPct val="120000"/>
              </a:lnSpc>
              <a:defRPr sz="1200" spc="20" baseline="0">
                <a:solidFill>
                  <a:schemeClr val="tx1"/>
                </a:solidFill>
                <a:latin typeface="+mn-lt"/>
              </a:defRPr>
            </a:lvl1pPr>
          </a:lstStyle>
          <a:p>
            <a:fld id="{8DEA2CF1-0EB2-4673-802D-3371233E4A77}" type="datetime2">
              <a:rPr lang="en-US" smtClean="0"/>
              <a:t>Thursday, October 17, 2024</a:t>
            </a:fld>
            <a:endParaRPr lang="en-US" dirty="0"/>
          </a:p>
        </p:txBody>
      </p:sp>
      <p:sp>
        <p:nvSpPr>
          <p:cNvPr id="5" name="Footer Placeholder 4"/>
          <p:cNvSpPr>
            <a:spLocks noGrp="1"/>
          </p:cNvSpPr>
          <p:nvPr>
            <p:ph type="ftr" sz="quarter" idx="3"/>
          </p:nvPr>
        </p:nvSpPr>
        <p:spPr>
          <a:xfrm>
            <a:off x="4548188" y="6138000"/>
            <a:ext cx="5003800" cy="720000"/>
          </a:xfrm>
          <a:prstGeom prst="rect">
            <a:avLst/>
          </a:prstGeom>
        </p:spPr>
        <p:txBody>
          <a:bodyPr vert="horz" lIns="0" tIns="180000" rIns="0" bIns="180000" rtlCol="0" anchor="ctr"/>
          <a:lstStyle>
            <a:lvl1pPr algn="ctr">
              <a:lnSpc>
                <a:spcPct val="120000"/>
              </a:lnSpc>
              <a:defRPr sz="1200" spc="20" baseline="0">
                <a:solidFill>
                  <a:schemeClr val="tx1"/>
                </a:solidFill>
                <a:latin typeface="+mn-lt"/>
              </a:defRPr>
            </a:lvl1pPr>
          </a:lstStyle>
          <a:p>
            <a:pPr algn="l"/>
            <a:r>
              <a:rPr lang="en-US"/>
              <a:t>Sample Footer Text</a:t>
            </a:r>
            <a:endParaRPr lang="en-US" dirty="0"/>
          </a:p>
        </p:txBody>
      </p:sp>
      <p:sp>
        <p:nvSpPr>
          <p:cNvPr id="6" name="Slide Number Placeholder 5"/>
          <p:cNvSpPr>
            <a:spLocks noGrp="1"/>
          </p:cNvSpPr>
          <p:nvPr>
            <p:ph type="sldNum" sz="quarter" idx="4"/>
          </p:nvPr>
        </p:nvSpPr>
        <p:spPr>
          <a:xfrm>
            <a:off x="10272713" y="6138000"/>
            <a:ext cx="1187449" cy="720000"/>
          </a:xfrm>
          <a:prstGeom prst="rect">
            <a:avLst/>
          </a:prstGeom>
        </p:spPr>
        <p:txBody>
          <a:bodyPr vert="horz" lIns="0" tIns="180000" rIns="0" bIns="180000" rtlCol="0" anchor="ctr"/>
          <a:lstStyle>
            <a:lvl1pPr algn="r">
              <a:lnSpc>
                <a:spcPct val="120000"/>
              </a:lnSpc>
              <a:defRPr sz="1200" spc="20" baseline="0">
                <a:solidFill>
                  <a:schemeClr val="tx1"/>
                </a:solidFill>
                <a:latin typeface="+mn-lt"/>
              </a:defRPr>
            </a:lvl1pPr>
          </a:lstStyle>
          <a:p>
            <a:fld id="{1621B6DD-29C1-4FEA-923F-71EA1347694C}" type="slidenum">
              <a:rPr lang="en-US" smtClean="0"/>
              <a:pPr/>
              <a:t>‹#›</a:t>
            </a:fld>
            <a:endParaRPr lang="en-US" dirty="0"/>
          </a:p>
        </p:txBody>
      </p:sp>
    </p:spTree>
    <p:extLst>
      <p:ext uri="{BB962C8B-B14F-4D97-AF65-F5344CB8AC3E}">
        <p14:creationId xmlns:p14="http://schemas.microsoft.com/office/powerpoint/2010/main" val="3949420876"/>
      </p:ext>
    </p:extLst>
  </p:cSld>
  <p:clrMap bg1="dk1" tx1="lt1" bg2="dk2" tx2="lt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Lst>
  <p:hf sldNum="0" hdr="0" ftr="0" dt="0"/>
  <p:txStyles>
    <p:titleStyle>
      <a:lvl1pPr algn="l" defTabSz="914400" rtl="0" eaLnBrk="1" latinLnBrk="0" hangingPunct="1">
        <a:lnSpc>
          <a:spcPct val="88000"/>
        </a:lnSpc>
        <a:spcBef>
          <a:spcPct val="0"/>
        </a:spcBef>
        <a:buNone/>
        <a:defRPr sz="4400" kern="1200" cap="none" spc="40"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1pPr>
      <a:lvl2pPr marL="685800" indent="-228600" algn="l" defTabSz="914400"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2pPr>
      <a:lvl3pPr marL="1143000" indent="-228600" algn="l" defTabSz="914400"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3pPr>
      <a:lvl4pPr marL="1600200" indent="-228600" algn="l" defTabSz="914400"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4pPr>
      <a:lvl5pPr marL="2057400" indent="-228600" algn="l" defTabSz="914400"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5.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800B0A-918E-D7B4-096D-36442EE527BA}"/>
              </a:ext>
            </a:extLst>
          </p:cNvPr>
          <p:cNvSpPr>
            <a:spLocks noGrp="1"/>
          </p:cNvSpPr>
          <p:nvPr>
            <p:ph type="ctrTitle"/>
          </p:nvPr>
        </p:nvSpPr>
        <p:spPr>
          <a:xfrm>
            <a:off x="6480000" y="306388"/>
            <a:ext cx="5015638" cy="2075012"/>
          </a:xfrm>
        </p:spPr>
        <p:txBody>
          <a:bodyPr>
            <a:normAutofit/>
          </a:bodyPr>
          <a:lstStyle/>
          <a:p>
            <a:r>
              <a:rPr lang="en-CA" dirty="0"/>
              <a:t>Binder Organization 101</a:t>
            </a:r>
          </a:p>
        </p:txBody>
      </p:sp>
      <p:sp>
        <p:nvSpPr>
          <p:cNvPr id="3" name="Subtitle 2">
            <a:extLst>
              <a:ext uri="{FF2B5EF4-FFF2-40B4-BE49-F238E27FC236}">
                <a16:creationId xmlns:a16="http://schemas.microsoft.com/office/drawing/2014/main" id="{0DEC04E0-4640-9A44-2419-BC356E176E05}"/>
              </a:ext>
            </a:extLst>
          </p:cNvPr>
          <p:cNvSpPr>
            <a:spLocks noGrp="1"/>
          </p:cNvSpPr>
          <p:nvPr>
            <p:ph type="subTitle" idx="1"/>
          </p:nvPr>
        </p:nvSpPr>
        <p:spPr>
          <a:xfrm>
            <a:off x="6480000" y="2632534"/>
            <a:ext cx="5015638" cy="1219439"/>
          </a:xfrm>
        </p:spPr>
        <p:txBody>
          <a:bodyPr>
            <a:normAutofit fontScale="77500" lnSpcReduction="20000"/>
          </a:bodyPr>
          <a:lstStyle/>
          <a:p>
            <a:r>
              <a:rPr lang="en-CA" dirty="0"/>
              <a:t>EDUC 490 – Microteaching Lesson</a:t>
            </a:r>
          </a:p>
          <a:p>
            <a:r>
              <a:rPr lang="en-CA" dirty="0"/>
              <a:t>Kieron Vick</a:t>
            </a:r>
          </a:p>
        </p:txBody>
      </p:sp>
      <p:pic>
        <p:nvPicPr>
          <p:cNvPr id="23" name="Picture 22" descr="Different coloured organisers">
            <a:extLst>
              <a:ext uri="{FF2B5EF4-FFF2-40B4-BE49-F238E27FC236}">
                <a16:creationId xmlns:a16="http://schemas.microsoft.com/office/drawing/2014/main" id="{38855514-1A8A-9C0E-AE0B-3C6A8F5D5717}"/>
              </a:ext>
            </a:extLst>
          </p:cNvPr>
          <p:cNvPicPr>
            <a:picLocks noChangeAspect="1"/>
          </p:cNvPicPr>
          <p:nvPr/>
        </p:nvPicPr>
        <p:blipFill>
          <a:blip r:embed="rId2"/>
          <a:srcRect l="24013" r="23906" b="1"/>
          <a:stretch/>
        </p:blipFill>
        <p:spPr>
          <a:xfrm>
            <a:off x="20" y="10"/>
            <a:ext cx="5903704" cy="6857990"/>
          </a:xfrm>
          <a:custGeom>
            <a:avLst/>
            <a:gdLst/>
            <a:ahLst/>
            <a:cxnLst/>
            <a:rect l="l" t="t" r="r" b="b"/>
            <a:pathLst>
              <a:path w="5903724" h="6858000">
                <a:moveTo>
                  <a:pt x="0" y="0"/>
                </a:moveTo>
                <a:lnTo>
                  <a:pt x="5886178" y="0"/>
                </a:lnTo>
                <a:lnTo>
                  <a:pt x="5890522" y="42009"/>
                </a:lnTo>
                <a:cubicBezTo>
                  <a:pt x="5948302" y="788432"/>
                  <a:pt x="5795211" y="5194623"/>
                  <a:pt x="5836720" y="6279216"/>
                </a:cubicBezTo>
                <a:cubicBezTo>
                  <a:pt x="5842686" y="6384211"/>
                  <a:pt x="5845802" y="6526851"/>
                  <a:pt x="5846540" y="6699667"/>
                </a:cubicBezTo>
                <a:lnTo>
                  <a:pt x="5846508" y="6858000"/>
                </a:lnTo>
                <a:lnTo>
                  <a:pt x="0" y="6858000"/>
                </a:lnTo>
                <a:close/>
              </a:path>
            </a:pathLst>
          </a:custGeom>
        </p:spPr>
      </p:pic>
    </p:spTree>
    <p:extLst>
      <p:ext uri="{BB962C8B-B14F-4D97-AF65-F5344CB8AC3E}">
        <p14:creationId xmlns:p14="http://schemas.microsoft.com/office/powerpoint/2010/main" val="1807419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par>
                                <p:cTn id="8" presetID="10" presetClass="entr" presetSubtype="0" fill="hold" grpId="0" nodeType="withEffect">
                                  <p:stCondLst>
                                    <p:cond delay="1500"/>
                                  </p:stCondLst>
                                  <p:iterate>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7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1500"/>
                                  </p:stCondLst>
                                  <p:iterate>
                                    <p:tmPct val="10000"/>
                                  </p:iterate>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7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09646535-AEF6-4883-A4F9-EEC1F8B431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8" name="Rectangle 37">
            <a:extLst>
              <a:ext uri="{FF2B5EF4-FFF2-40B4-BE49-F238E27FC236}">
                <a16:creationId xmlns:a16="http://schemas.microsoft.com/office/drawing/2014/main" id="{BDE63055-C438-4977-B234-872D73E6C4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cartoon of a person with a pencil&#10;&#10;Description automatically generated">
            <a:extLst>
              <a:ext uri="{FF2B5EF4-FFF2-40B4-BE49-F238E27FC236}">
                <a16:creationId xmlns:a16="http://schemas.microsoft.com/office/drawing/2014/main" id="{75DF5F3C-FF2E-DD2A-D0D7-86E68602E078}"/>
              </a:ext>
            </a:extLst>
          </p:cNvPr>
          <p:cNvPicPr>
            <a:picLocks noChangeAspect="1"/>
          </p:cNvPicPr>
          <p:nvPr/>
        </p:nvPicPr>
        <p:blipFill>
          <a:blip r:embed="rId2"/>
          <a:srcRect t="3069" r="-1" b="18239"/>
          <a:stretch/>
        </p:blipFill>
        <p:spPr>
          <a:xfrm>
            <a:off x="-1967449" y="1029431"/>
            <a:ext cx="10307226" cy="5799266"/>
          </a:xfrm>
          <a:prstGeom prst="rect">
            <a:avLst/>
          </a:prstGeom>
        </p:spPr>
      </p:pic>
      <p:sp>
        <p:nvSpPr>
          <p:cNvPr id="40" name="Rectangle 39">
            <a:extLst>
              <a:ext uri="{FF2B5EF4-FFF2-40B4-BE49-F238E27FC236}">
                <a16:creationId xmlns:a16="http://schemas.microsoft.com/office/drawing/2014/main" id="{497BC505-FE0C-4637-A29D-B71DFBBBAA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852794" y="0"/>
            <a:ext cx="9339206" cy="6858000"/>
          </a:xfrm>
          <a:prstGeom prst="rect">
            <a:avLst/>
          </a:prstGeom>
          <a:gradFill>
            <a:gsLst>
              <a:gs pos="58000">
                <a:schemeClr val="bg1">
                  <a:alpha val="30000"/>
                </a:schemeClr>
              </a:gs>
              <a:gs pos="33000">
                <a:schemeClr val="bg1">
                  <a:alpha val="20000"/>
                </a:schemeClr>
              </a:gs>
              <a:gs pos="0">
                <a:schemeClr val="bg1">
                  <a:alpha val="0"/>
                </a:schemeClr>
              </a:gs>
              <a:gs pos="100000">
                <a:schemeClr val="bg1">
                  <a:alpha val="3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EEA5A07-AE12-E907-E960-1A07B15F0FB5}"/>
              </a:ext>
            </a:extLst>
          </p:cNvPr>
          <p:cNvSpPr>
            <a:spLocks noGrp="1"/>
          </p:cNvSpPr>
          <p:nvPr>
            <p:ph type="title"/>
          </p:nvPr>
        </p:nvSpPr>
        <p:spPr>
          <a:xfrm>
            <a:off x="6393314" y="2038499"/>
            <a:ext cx="5015638" cy="2075012"/>
          </a:xfrm>
        </p:spPr>
        <p:txBody>
          <a:bodyPr vert="horz" wrap="square" lIns="0" tIns="0" rIns="0" bIns="0" rtlCol="0" anchor="b" anchorCtr="0">
            <a:normAutofit/>
          </a:bodyPr>
          <a:lstStyle/>
          <a:p>
            <a:pPr algn="ctr">
              <a:lnSpc>
                <a:spcPct val="100000"/>
              </a:lnSpc>
            </a:pPr>
            <a:r>
              <a:rPr lang="en-US" sz="5600" spc="-100" dirty="0"/>
              <a:t>Why Is Binder Organization Important?</a:t>
            </a:r>
          </a:p>
        </p:txBody>
      </p:sp>
      <p:grpSp>
        <p:nvGrpSpPr>
          <p:cNvPr id="42" name="Group 41">
            <a:extLst>
              <a:ext uri="{FF2B5EF4-FFF2-40B4-BE49-F238E27FC236}">
                <a16:creationId xmlns:a16="http://schemas.microsoft.com/office/drawing/2014/main" id="{F2FD01A0-E6FF-41CD-AEBD-279232B90D4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813952" y="317452"/>
            <a:ext cx="2088038" cy="719230"/>
            <a:chOff x="4532666" y="505937"/>
            <a:chExt cx="2981730" cy="1027064"/>
          </a:xfrm>
        </p:grpSpPr>
        <p:sp>
          <p:nvSpPr>
            <p:cNvPr id="43" name="Freeform 78">
              <a:extLst>
                <a:ext uri="{FF2B5EF4-FFF2-40B4-BE49-F238E27FC236}">
                  <a16:creationId xmlns:a16="http://schemas.microsoft.com/office/drawing/2014/main" id="{811C6308-5554-4129-8881-A95AF512C52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600114">
              <a:off x="4532666" y="754398"/>
              <a:ext cx="694205" cy="713383"/>
            </a:xfrm>
            <a:custGeom>
              <a:avLst/>
              <a:gdLst>
                <a:gd name="T0" fmla="*/ 32 w 58"/>
                <a:gd name="T1" fmla="*/ 56 h 60"/>
                <a:gd name="T2" fmla="*/ 24 w 58"/>
                <a:gd name="T3" fmla="*/ 48 h 60"/>
                <a:gd name="T4" fmla="*/ 14 w 58"/>
                <a:gd name="T5" fmla="*/ 36 h 60"/>
                <a:gd name="T6" fmla="*/ 7 w 58"/>
                <a:gd name="T7" fmla="*/ 29 h 60"/>
                <a:gd name="T8" fmla="*/ 1 w 58"/>
                <a:gd name="T9" fmla="*/ 17 h 60"/>
                <a:gd name="T10" fmla="*/ 7 w 58"/>
                <a:gd name="T11" fmla="*/ 4 h 60"/>
                <a:gd name="T12" fmla="*/ 17 w 58"/>
                <a:gd name="T13" fmla="*/ 1 h 60"/>
                <a:gd name="T14" fmla="*/ 29 w 58"/>
                <a:gd name="T15" fmla="*/ 6 h 60"/>
                <a:gd name="T16" fmla="*/ 31 w 58"/>
                <a:gd name="T17" fmla="*/ 8 h 60"/>
                <a:gd name="T18" fmla="*/ 38 w 58"/>
                <a:gd name="T19" fmla="*/ 15 h 60"/>
                <a:gd name="T20" fmla="*/ 44 w 58"/>
                <a:gd name="T21" fmla="*/ 22 h 60"/>
                <a:gd name="T22" fmla="*/ 54 w 58"/>
                <a:gd name="T23" fmla="*/ 33 h 60"/>
                <a:gd name="T24" fmla="*/ 58 w 58"/>
                <a:gd name="T25" fmla="*/ 44 h 60"/>
                <a:gd name="T26" fmla="*/ 53 w 58"/>
                <a:gd name="T27" fmla="*/ 54 h 60"/>
                <a:gd name="T28" fmla="*/ 42 w 58"/>
                <a:gd name="T29" fmla="*/ 60 h 60"/>
                <a:gd name="T30" fmla="*/ 32 w 58"/>
                <a:gd name="T31" fmla="*/ 56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8" h="60">
                  <a:moveTo>
                    <a:pt x="32" y="56"/>
                  </a:moveTo>
                  <a:cubicBezTo>
                    <a:pt x="30" y="54"/>
                    <a:pt x="31" y="55"/>
                    <a:pt x="24" y="48"/>
                  </a:cubicBezTo>
                  <a:cubicBezTo>
                    <a:pt x="17" y="40"/>
                    <a:pt x="14" y="36"/>
                    <a:pt x="14" y="36"/>
                  </a:cubicBezTo>
                  <a:cubicBezTo>
                    <a:pt x="8" y="30"/>
                    <a:pt x="14" y="37"/>
                    <a:pt x="7" y="29"/>
                  </a:cubicBezTo>
                  <a:cubicBezTo>
                    <a:pt x="3" y="24"/>
                    <a:pt x="1" y="20"/>
                    <a:pt x="1" y="17"/>
                  </a:cubicBezTo>
                  <a:cubicBezTo>
                    <a:pt x="0" y="13"/>
                    <a:pt x="3" y="9"/>
                    <a:pt x="7" y="4"/>
                  </a:cubicBezTo>
                  <a:cubicBezTo>
                    <a:pt x="10" y="2"/>
                    <a:pt x="13" y="0"/>
                    <a:pt x="17" y="1"/>
                  </a:cubicBezTo>
                  <a:cubicBezTo>
                    <a:pt x="21" y="1"/>
                    <a:pt x="25" y="3"/>
                    <a:pt x="29" y="6"/>
                  </a:cubicBezTo>
                  <a:cubicBezTo>
                    <a:pt x="31" y="8"/>
                    <a:pt x="31" y="8"/>
                    <a:pt x="31" y="8"/>
                  </a:cubicBezTo>
                  <a:cubicBezTo>
                    <a:pt x="33" y="11"/>
                    <a:pt x="37" y="15"/>
                    <a:pt x="38" y="15"/>
                  </a:cubicBezTo>
                  <a:cubicBezTo>
                    <a:pt x="42" y="20"/>
                    <a:pt x="40" y="18"/>
                    <a:pt x="44" y="22"/>
                  </a:cubicBezTo>
                  <a:cubicBezTo>
                    <a:pt x="51" y="29"/>
                    <a:pt x="50" y="29"/>
                    <a:pt x="54" y="33"/>
                  </a:cubicBezTo>
                  <a:cubicBezTo>
                    <a:pt x="57" y="37"/>
                    <a:pt x="58" y="40"/>
                    <a:pt x="58" y="44"/>
                  </a:cubicBezTo>
                  <a:cubicBezTo>
                    <a:pt x="58" y="47"/>
                    <a:pt x="56" y="50"/>
                    <a:pt x="53" y="54"/>
                  </a:cubicBezTo>
                  <a:cubicBezTo>
                    <a:pt x="49" y="58"/>
                    <a:pt x="45" y="60"/>
                    <a:pt x="42" y="60"/>
                  </a:cubicBezTo>
                  <a:cubicBezTo>
                    <a:pt x="39" y="60"/>
                    <a:pt x="36" y="59"/>
                    <a:pt x="32" y="56"/>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sp>
          <p:nvSpPr>
            <p:cNvPr id="44" name="Freeform 79">
              <a:extLst>
                <a:ext uri="{FF2B5EF4-FFF2-40B4-BE49-F238E27FC236}">
                  <a16:creationId xmlns:a16="http://schemas.microsoft.com/office/drawing/2014/main" id="{C28F3A03-B53B-433E-8DF7-6B13336D0A5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600114">
              <a:off x="5791465" y="505937"/>
              <a:ext cx="587404" cy="943792"/>
            </a:xfrm>
            <a:custGeom>
              <a:avLst/>
              <a:gdLst>
                <a:gd name="T0" fmla="*/ 15 w 49"/>
                <a:gd name="T1" fmla="*/ 65 h 79"/>
                <a:gd name="T2" fmla="*/ 12 w 49"/>
                <a:gd name="T3" fmla="*/ 54 h 79"/>
                <a:gd name="T4" fmla="*/ 8 w 49"/>
                <a:gd name="T5" fmla="*/ 33 h 79"/>
                <a:gd name="T6" fmla="*/ 38 w 49"/>
                <a:gd name="T7" fmla="*/ 24 h 79"/>
                <a:gd name="T8" fmla="*/ 45 w 49"/>
                <a:gd name="T9" fmla="*/ 70 h 79"/>
                <a:gd name="T10" fmla="*/ 15 w 49"/>
                <a:gd name="T11" fmla="*/ 65 h 79"/>
              </a:gdLst>
              <a:ahLst/>
              <a:cxnLst>
                <a:cxn ang="0">
                  <a:pos x="T0" y="T1"/>
                </a:cxn>
                <a:cxn ang="0">
                  <a:pos x="T2" y="T3"/>
                </a:cxn>
                <a:cxn ang="0">
                  <a:pos x="T4" y="T5"/>
                </a:cxn>
                <a:cxn ang="0">
                  <a:pos x="T6" y="T7"/>
                </a:cxn>
                <a:cxn ang="0">
                  <a:pos x="T8" y="T9"/>
                </a:cxn>
                <a:cxn ang="0">
                  <a:pos x="T10" y="T11"/>
                </a:cxn>
              </a:cxnLst>
              <a:rect l="0" t="0" r="r" b="b"/>
              <a:pathLst>
                <a:path w="49" h="79">
                  <a:moveTo>
                    <a:pt x="15" y="65"/>
                  </a:moveTo>
                  <a:cubicBezTo>
                    <a:pt x="14" y="59"/>
                    <a:pt x="13" y="58"/>
                    <a:pt x="12" y="54"/>
                  </a:cubicBezTo>
                  <a:cubicBezTo>
                    <a:pt x="11" y="45"/>
                    <a:pt x="10" y="40"/>
                    <a:pt x="8" y="33"/>
                  </a:cubicBezTo>
                  <a:cubicBezTo>
                    <a:pt x="0" y="9"/>
                    <a:pt x="34" y="0"/>
                    <a:pt x="38" y="24"/>
                  </a:cubicBezTo>
                  <a:cubicBezTo>
                    <a:pt x="43" y="43"/>
                    <a:pt x="49" y="60"/>
                    <a:pt x="45" y="70"/>
                  </a:cubicBezTo>
                  <a:cubicBezTo>
                    <a:pt x="38" y="77"/>
                    <a:pt x="19" y="79"/>
                    <a:pt x="15" y="65"/>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sp>
          <p:nvSpPr>
            <p:cNvPr id="45" name="Freeform 85">
              <a:extLst>
                <a:ext uri="{FF2B5EF4-FFF2-40B4-BE49-F238E27FC236}">
                  <a16:creationId xmlns:a16="http://schemas.microsoft.com/office/drawing/2014/main" id="{E990BBBC-E616-4D0E-9917-A6CA72AAEA4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600114">
              <a:off x="7087193" y="757585"/>
              <a:ext cx="427203" cy="775416"/>
            </a:xfrm>
            <a:custGeom>
              <a:avLst/>
              <a:gdLst>
                <a:gd name="T0" fmla="*/ 36 w 36"/>
                <a:gd name="T1" fmla="*/ 15 h 65"/>
                <a:gd name="T2" fmla="*/ 34 w 36"/>
                <a:gd name="T3" fmla="*/ 5 h 65"/>
                <a:gd name="T4" fmla="*/ 28 w 36"/>
                <a:gd name="T5" fmla="*/ 1 h 65"/>
                <a:gd name="T6" fmla="*/ 23 w 36"/>
                <a:gd name="T7" fmla="*/ 0 h 65"/>
                <a:gd name="T8" fmla="*/ 13 w 36"/>
                <a:gd name="T9" fmla="*/ 1 h 65"/>
                <a:gd name="T10" fmla="*/ 7 w 36"/>
                <a:gd name="T11" fmla="*/ 9 h 65"/>
                <a:gd name="T12" fmla="*/ 4 w 36"/>
                <a:gd name="T13" fmla="*/ 19 h 65"/>
                <a:gd name="T14" fmla="*/ 0 w 36"/>
                <a:gd name="T15" fmla="*/ 44 h 65"/>
                <a:gd name="T16" fmla="*/ 1 w 36"/>
                <a:gd name="T17" fmla="*/ 58 h 65"/>
                <a:gd name="T18" fmla="*/ 8 w 36"/>
                <a:gd name="T19" fmla="*/ 64 h 65"/>
                <a:gd name="T20" fmla="*/ 16 w 36"/>
                <a:gd name="T21" fmla="*/ 65 h 65"/>
                <a:gd name="T22" fmla="*/ 25 w 36"/>
                <a:gd name="T23" fmla="*/ 63 h 65"/>
                <a:gd name="T24" fmla="*/ 31 w 36"/>
                <a:gd name="T25" fmla="*/ 55 h 65"/>
                <a:gd name="T26" fmla="*/ 34 w 36"/>
                <a:gd name="T27" fmla="*/ 40 h 65"/>
                <a:gd name="T28" fmla="*/ 36 w 36"/>
                <a:gd name="T29" fmla="*/ 1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 h="65">
                  <a:moveTo>
                    <a:pt x="36" y="15"/>
                  </a:moveTo>
                  <a:cubicBezTo>
                    <a:pt x="36" y="10"/>
                    <a:pt x="35" y="7"/>
                    <a:pt x="34" y="5"/>
                  </a:cubicBezTo>
                  <a:cubicBezTo>
                    <a:pt x="33" y="3"/>
                    <a:pt x="31" y="2"/>
                    <a:pt x="28" y="1"/>
                  </a:cubicBezTo>
                  <a:cubicBezTo>
                    <a:pt x="27" y="1"/>
                    <a:pt x="25" y="1"/>
                    <a:pt x="23" y="0"/>
                  </a:cubicBezTo>
                  <a:cubicBezTo>
                    <a:pt x="19" y="0"/>
                    <a:pt x="16" y="0"/>
                    <a:pt x="13" y="1"/>
                  </a:cubicBezTo>
                  <a:cubicBezTo>
                    <a:pt x="11" y="2"/>
                    <a:pt x="9" y="4"/>
                    <a:pt x="7" y="9"/>
                  </a:cubicBezTo>
                  <a:cubicBezTo>
                    <a:pt x="6" y="13"/>
                    <a:pt x="5" y="17"/>
                    <a:pt x="4" y="19"/>
                  </a:cubicBezTo>
                  <a:cubicBezTo>
                    <a:pt x="2" y="29"/>
                    <a:pt x="0" y="44"/>
                    <a:pt x="0" y="44"/>
                  </a:cubicBezTo>
                  <a:cubicBezTo>
                    <a:pt x="0" y="50"/>
                    <a:pt x="0" y="55"/>
                    <a:pt x="1" y="58"/>
                  </a:cubicBezTo>
                  <a:cubicBezTo>
                    <a:pt x="2" y="61"/>
                    <a:pt x="5" y="63"/>
                    <a:pt x="8" y="64"/>
                  </a:cubicBezTo>
                  <a:cubicBezTo>
                    <a:pt x="11" y="65"/>
                    <a:pt x="13" y="65"/>
                    <a:pt x="16" y="65"/>
                  </a:cubicBezTo>
                  <a:cubicBezTo>
                    <a:pt x="19" y="65"/>
                    <a:pt x="22" y="64"/>
                    <a:pt x="25" y="63"/>
                  </a:cubicBezTo>
                  <a:cubicBezTo>
                    <a:pt x="28" y="61"/>
                    <a:pt x="30" y="59"/>
                    <a:pt x="31" y="55"/>
                  </a:cubicBezTo>
                  <a:cubicBezTo>
                    <a:pt x="32" y="50"/>
                    <a:pt x="31" y="54"/>
                    <a:pt x="34" y="40"/>
                  </a:cubicBezTo>
                  <a:lnTo>
                    <a:pt x="36" y="15"/>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grpSp>
      <p:grpSp>
        <p:nvGrpSpPr>
          <p:cNvPr id="47" name="Group 46">
            <a:extLst>
              <a:ext uri="{FF2B5EF4-FFF2-40B4-BE49-F238E27FC236}">
                <a16:creationId xmlns:a16="http://schemas.microsoft.com/office/drawing/2014/main" id="{3C9AA14C-80A4-427C-A911-28CD20C56E5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865706" y="5503147"/>
            <a:ext cx="2117174" cy="588806"/>
            <a:chOff x="4549904" y="5078157"/>
            <a:chExt cx="3023338" cy="840818"/>
          </a:xfrm>
        </p:grpSpPr>
        <p:sp>
          <p:nvSpPr>
            <p:cNvPr id="48" name="Freeform 80">
              <a:extLst>
                <a:ext uri="{FF2B5EF4-FFF2-40B4-BE49-F238E27FC236}">
                  <a16:creationId xmlns:a16="http://schemas.microsoft.com/office/drawing/2014/main" id="{EF32CDAF-4619-4949-9516-1E042181EBF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5690691" y="5352589"/>
              <a:ext cx="749228" cy="383544"/>
            </a:xfrm>
            <a:custGeom>
              <a:avLst/>
              <a:gdLst>
                <a:gd name="T0" fmla="*/ 53 w 66"/>
                <a:gd name="T1" fmla="*/ 33 h 34"/>
                <a:gd name="T2" fmla="*/ 39 w 66"/>
                <a:gd name="T3" fmla="*/ 33 h 34"/>
                <a:gd name="T4" fmla="*/ 21 w 66"/>
                <a:gd name="T5" fmla="*/ 33 h 34"/>
                <a:gd name="T6" fmla="*/ 12 w 66"/>
                <a:gd name="T7" fmla="*/ 32 h 34"/>
                <a:gd name="T8" fmla="*/ 3 w 66"/>
                <a:gd name="T9" fmla="*/ 28 h 34"/>
                <a:gd name="T10" fmla="*/ 0 w 66"/>
                <a:gd name="T11" fmla="*/ 21 h 34"/>
                <a:gd name="T12" fmla="*/ 0 w 66"/>
                <a:gd name="T13" fmla="*/ 16 h 34"/>
                <a:gd name="T14" fmla="*/ 3 w 66"/>
                <a:gd name="T15" fmla="*/ 7 h 34"/>
                <a:gd name="T16" fmla="*/ 11 w 66"/>
                <a:gd name="T17" fmla="*/ 3 h 34"/>
                <a:gd name="T18" fmla="*/ 23 w 66"/>
                <a:gd name="T19" fmla="*/ 2 h 34"/>
                <a:gd name="T20" fmla="*/ 43 w 66"/>
                <a:gd name="T21" fmla="*/ 0 h 34"/>
                <a:gd name="T22" fmla="*/ 48 w 66"/>
                <a:gd name="T23" fmla="*/ 0 h 34"/>
                <a:gd name="T24" fmla="*/ 62 w 66"/>
                <a:gd name="T25" fmla="*/ 4 h 34"/>
                <a:gd name="T26" fmla="*/ 66 w 66"/>
                <a:gd name="T27" fmla="*/ 13 h 34"/>
                <a:gd name="T28" fmla="*/ 66 w 66"/>
                <a:gd name="T29" fmla="*/ 20 h 34"/>
                <a:gd name="T30" fmla="*/ 62 w 66"/>
                <a:gd name="T31" fmla="*/ 29 h 34"/>
                <a:gd name="T32" fmla="*/ 53 w 66"/>
                <a:gd name="T33"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6" h="34">
                  <a:moveTo>
                    <a:pt x="53" y="33"/>
                  </a:moveTo>
                  <a:cubicBezTo>
                    <a:pt x="47" y="33"/>
                    <a:pt x="53" y="34"/>
                    <a:pt x="39" y="33"/>
                  </a:cubicBezTo>
                  <a:cubicBezTo>
                    <a:pt x="24" y="33"/>
                    <a:pt x="21" y="33"/>
                    <a:pt x="21" y="33"/>
                  </a:cubicBezTo>
                  <a:cubicBezTo>
                    <a:pt x="12" y="32"/>
                    <a:pt x="12" y="32"/>
                    <a:pt x="12" y="32"/>
                  </a:cubicBezTo>
                  <a:cubicBezTo>
                    <a:pt x="7" y="31"/>
                    <a:pt x="4" y="30"/>
                    <a:pt x="3" y="28"/>
                  </a:cubicBezTo>
                  <a:cubicBezTo>
                    <a:pt x="1" y="26"/>
                    <a:pt x="0" y="24"/>
                    <a:pt x="0" y="21"/>
                  </a:cubicBezTo>
                  <a:cubicBezTo>
                    <a:pt x="0" y="21"/>
                    <a:pt x="0" y="19"/>
                    <a:pt x="0" y="16"/>
                  </a:cubicBezTo>
                  <a:cubicBezTo>
                    <a:pt x="0" y="13"/>
                    <a:pt x="1" y="10"/>
                    <a:pt x="3" y="7"/>
                  </a:cubicBezTo>
                  <a:cubicBezTo>
                    <a:pt x="4" y="5"/>
                    <a:pt x="7" y="3"/>
                    <a:pt x="11" y="3"/>
                  </a:cubicBezTo>
                  <a:cubicBezTo>
                    <a:pt x="16" y="2"/>
                    <a:pt x="20" y="2"/>
                    <a:pt x="23" y="2"/>
                  </a:cubicBezTo>
                  <a:cubicBezTo>
                    <a:pt x="32" y="1"/>
                    <a:pt x="37" y="0"/>
                    <a:pt x="43" y="0"/>
                  </a:cubicBezTo>
                  <a:cubicBezTo>
                    <a:pt x="48" y="0"/>
                    <a:pt x="48" y="0"/>
                    <a:pt x="48" y="0"/>
                  </a:cubicBezTo>
                  <a:cubicBezTo>
                    <a:pt x="54" y="1"/>
                    <a:pt x="59" y="3"/>
                    <a:pt x="62" y="4"/>
                  </a:cubicBezTo>
                  <a:cubicBezTo>
                    <a:pt x="65" y="6"/>
                    <a:pt x="66" y="9"/>
                    <a:pt x="66" y="13"/>
                  </a:cubicBezTo>
                  <a:cubicBezTo>
                    <a:pt x="66" y="15"/>
                    <a:pt x="66" y="17"/>
                    <a:pt x="66" y="20"/>
                  </a:cubicBezTo>
                  <a:cubicBezTo>
                    <a:pt x="65" y="23"/>
                    <a:pt x="64" y="26"/>
                    <a:pt x="62" y="29"/>
                  </a:cubicBezTo>
                  <a:cubicBezTo>
                    <a:pt x="60" y="31"/>
                    <a:pt x="57" y="32"/>
                    <a:pt x="53" y="33"/>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sp>
          <p:nvSpPr>
            <p:cNvPr id="49" name="Freeform 84">
              <a:extLst>
                <a:ext uri="{FF2B5EF4-FFF2-40B4-BE49-F238E27FC236}">
                  <a16:creationId xmlns:a16="http://schemas.microsoft.com/office/drawing/2014/main" id="{270C485D-6BA8-4BF7-B72C-2B14A43A664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6274527">
              <a:off x="6910134" y="5062687"/>
              <a:ext cx="647637" cy="678578"/>
            </a:xfrm>
            <a:custGeom>
              <a:avLst/>
              <a:gdLst>
                <a:gd name="T0" fmla="*/ 4 w 57"/>
                <a:gd name="T1" fmla="*/ 34 h 60"/>
                <a:gd name="T2" fmla="*/ 17 w 57"/>
                <a:gd name="T3" fmla="*/ 18 h 60"/>
                <a:gd name="T4" fmla="*/ 26 w 57"/>
                <a:gd name="T5" fmla="*/ 8 h 60"/>
                <a:gd name="T6" fmla="*/ 29 w 57"/>
                <a:gd name="T7" fmla="*/ 5 h 60"/>
                <a:gd name="T8" fmla="*/ 41 w 57"/>
                <a:gd name="T9" fmla="*/ 0 h 60"/>
                <a:gd name="T10" fmla="*/ 51 w 57"/>
                <a:gd name="T11" fmla="*/ 6 h 60"/>
                <a:gd name="T12" fmla="*/ 56 w 57"/>
                <a:gd name="T13" fmla="*/ 16 h 60"/>
                <a:gd name="T14" fmla="*/ 51 w 57"/>
                <a:gd name="T15" fmla="*/ 28 h 60"/>
                <a:gd name="T16" fmla="*/ 29 w 57"/>
                <a:gd name="T17" fmla="*/ 53 h 60"/>
                <a:gd name="T18" fmla="*/ 17 w 57"/>
                <a:gd name="T19" fmla="*/ 59 h 60"/>
                <a:gd name="T20" fmla="*/ 5 w 57"/>
                <a:gd name="T21" fmla="*/ 54 h 60"/>
                <a:gd name="T22" fmla="*/ 0 w 57"/>
                <a:gd name="T23" fmla="*/ 45 h 60"/>
                <a:gd name="T24" fmla="*/ 4 w 57"/>
                <a:gd name="T25" fmla="*/ 3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7" h="60">
                  <a:moveTo>
                    <a:pt x="4" y="34"/>
                  </a:moveTo>
                  <a:cubicBezTo>
                    <a:pt x="5" y="33"/>
                    <a:pt x="17" y="18"/>
                    <a:pt x="17" y="18"/>
                  </a:cubicBezTo>
                  <a:cubicBezTo>
                    <a:pt x="21" y="14"/>
                    <a:pt x="24" y="10"/>
                    <a:pt x="26" y="8"/>
                  </a:cubicBezTo>
                  <a:cubicBezTo>
                    <a:pt x="29" y="5"/>
                    <a:pt x="29" y="5"/>
                    <a:pt x="29" y="5"/>
                  </a:cubicBezTo>
                  <a:cubicBezTo>
                    <a:pt x="34" y="2"/>
                    <a:pt x="38" y="0"/>
                    <a:pt x="41" y="0"/>
                  </a:cubicBezTo>
                  <a:cubicBezTo>
                    <a:pt x="44" y="1"/>
                    <a:pt x="47" y="2"/>
                    <a:pt x="51" y="6"/>
                  </a:cubicBezTo>
                  <a:cubicBezTo>
                    <a:pt x="55" y="10"/>
                    <a:pt x="57" y="13"/>
                    <a:pt x="56" y="16"/>
                  </a:cubicBezTo>
                  <a:cubicBezTo>
                    <a:pt x="56" y="19"/>
                    <a:pt x="54" y="23"/>
                    <a:pt x="51" y="28"/>
                  </a:cubicBezTo>
                  <a:cubicBezTo>
                    <a:pt x="51" y="28"/>
                    <a:pt x="33" y="48"/>
                    <a:pt x="29" y="53"/>
                  </a:cubicBezTo>
                  <a:cubicBezTo>
                    <a:pt x="25" y="57"/>
                    <a:pt x="21" y="59"/>
                    <a:pt x="17" y="59"/>
                  </a:cubicBezTo>
                  <a:cubicBezTo>
                    <a:pt x="13" y="60"/>
                    <a:pt x="9" y="58"/>
                    <a:pt x="5" y="54"/>
                  </a:cubicBezTo>
                  <a:cubicBezTo>
                    <a:pt x="2" y="51"/>
                    <a:pt x="0" y="48"/>
                    <a:pt x="0" y="45"/>
                  </a:cubicBezTo>
                  <a:cubicBezTo>
                    <a:pt x="0" y="42"/>
                    <a:pt x="2" y="38"/>
                    <a:pt x="4" y="34"/>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sp>
          <p:nvSpPr>
            <p:cNvPr id="50" name="Freeform 87">
              <a:extLst>
                <a:ext uri="{FF2B5EF4-FFF2-40B4-BE49-F238E27FC236}">
                  <a16:creationId xmlns:a16="http://schemas.microsoft.com/office/drawing/2014/main" id="{79239B91-4327-43B3-AED5-CB9EC1653B4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4430858">
              <a:off x="4571743" y="5071596"/>
              <a:ext cx="626472" cy="670149"/>
            </a:xfrm>
            <a:custGeom>
              <a:avLst/>
              <a:gdLst>
                <a:gd name="T0" fmla="*/ 0 w 55"/>
                <a:gd name="T1" fmla="*/ 17 h 59"/>
                <a:gd name="T2" fmla="*/ 1 w 55"/>
                <a:gd name="T3" fmla="*/ 11 h 59"/>
                <a:gd name="T4" fmla="*/ 4 w 55"/>
                <a:gd name="T5" fmla="*/ 6 h 59"/>
                <a:gd name="T6" fmla="*/ 7 w 55"/>
                <a:gd name="T7" fmla="*/ 4 h 59"/>
                <a:gd name="T8" fmla="*/ 14 w 55"/>
                <a:gd name="T9" fmla="*/ 0 h 59"/>
                <a:gd name="T10" fmla="*/ 23 w 55"/>
                <a:gd name="T11" fmla="*/ 3 h 59"/>
                <a:gd name="T12" fmla="*/ 31 w 55"/>
                <a:gd name="T13" fmla="*/ 11 h 59"/>
                <a:gd name="T14" fmla="*/ 38 w 55"/>
                <a:gd name="T15" fmla="*/ 20 h 59"/>
                <a:gd name="T16" fmla="*/ 48 w 55"/>
                <a:gd name="T17" fmla="*/ 31 h 59"/>
                <a:gd name="T18" fmla="*/ 55 w 55"/>
                <a:gd name="T19" fmla="*/ 43 h 59"/>
                <a:gd name="T20" fmla="*/ 49 w 55"/>
                <a:gd name="T21" fmla="*/ 55 h 59"/>
                <a:gd name="T22" fmla="*/ 38 w 55"/>
                <a:gd name="T23" fmla="*/ 59 h 59"/>
                <a:gd name="T24" fmla="*/ 33 w 55"/>
                <a:gd name="T25" fmla="*/ 58 h 59"/>
                <a:gd name="T26" fmla="*/ 26 w 55"/>
                <a:gd name="T27" fmla="*/ 53 h 59"/>
                <a:gd name="T28" fmla="*/ 5 w 55"/>
                <a:gd name="T29" fmla="*/ 27 h 59"/>
                <a:gd name="T30" fmla="*/ 0 w 55"/>
                <a:gd name="T31" fmla="*/ 17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5" h="59">
                  <a:moveTo>
                    <a:pt x="0" y="17"/>
                  </a:moveTo>
                  <a:cubicBezTo>
                    <a:pt x="0" y="14"/>
                    <a:pt x="0" y="12"/>
                    <a:pt x="1" y="11"/>
                  </a:cubicBezTo>
                  <a:cubicBezTo>
                    <a:pt x="2" y="9"/>
                    <a:pt x="3" y="8"/>
                    <a:pt x="4" y="6"/>
                  </a:cubicBezTo>
                  <a:cubicBezTo>
                    <a:pt x="6" y="5"/>
                    <a:pt x="7" y="4"/>
                    <a:pt x="7" y="4"/>
                  </a:cubicBezTo>
                  <a:cubicBezTo>
                    <a:pt x="9" y="2"/>
                    <a:pt x="12" y="1"/>
                    <a:pt x="14" y="0"/>
                  </a:cubicBezTo>
                  <a:cubicBezTo>
                    <a:pt x="17" y="0"/>
                    <a:pt x="20" y="1"/>
                    <a:pt x="23" y="3"/>
                  </a:cubicBezTo>
                  <a:cubicBezTo>
                    <a:pt x="26" y="4"/>
                    <a:pt x="29" y="7"/>
                    <a:pt x="31" y="11"/>
                  </a:cubicBezTo>
                  <a:cubicBezTo>
                    <a:pt x="38" y="20"/>
                    <a:pt x="38" y="20"/>
                    <a:pt x="38" y="20"/>
                  </a:cubicBezTo>
                  <a:cubicBezTo>
                    <a:pt x="48" y="31"/>
                    <a:pt x="48" y="31"/>
                    <a:pt x="48" y="31"/>
                  </a:cubicBezTo>
                  <a:cubicBezTo>
                    <a:pt x="52" y="36"/>
                    <a:pt x="54" y="40"/>
                    <a:pt x="55" y="43"/>
                  </a:cubicBezTo>
                  <a:cubicBezTo>
                    <a:pt x="55" y="47"/>
                    <a:pt x="54" y="52"/>
                    <a:pt x="49" y="55"/>
                  </a:cubicBezTo>
                  <a:cubicBezTo>
                    <a:pt x="45" y="58"/>
                    <a:pt x="41" y="59"/>
                    <a:pt x="38" y="59"/>
                  </a:cubicBezTo>
                  <a:cubicBezTo>
                    <a:pt x="37" y="59"/>
                    <a:pt x="35" y="59"/>
                    <a:pt x="33" y="58"/>
                  </a:cubicBezTo>
                  <a:cubicBezTo>
                    <a:pt x="31" y="57"/>
                    <a:pt x="29" y="55"/>
                    <a:pt x="26" y="53"/>
                  </a:cubicBezTo>
                  <a:cubicBezTo>
                    <a:pt x="23" y="50"/>
                    <a:pt x="5" y="27"/>
                    <a:pt x="5" y="27"/>
                  </a:cubicBezTo>
                  <a:cubicBezTo>
                    <a:pt x="2" y="23"/>
                    <a:pt x="0" y="19"/>
                    <a:pt x="0" y="17"/>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grpSp>
    </p:spTree>
    <p:extLst>
      <p:ext uri="{BB962C8B-B14F-4D97-AF65-F5344CB8AC3E}">
        <p14:creationId xmlns:p14="http://schemas.microsoft.com/office/powerpoint/2010/main" val="3902841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40" name="Rectangle 39">
            <a:extLst>
              <a:ext uri="{FF2B5EF4-FFF2-40B4-BE49-F238E27FC236}">
                <a16:creationId xmlns:a16="http://schemas.microsoft.com/office/drawing/2014/main" id="{2A3E2477-CB24-4FE6-B9C0-F9800FF83E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B965638C-2268-4A1B-96C3-95E79EF44B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EEA5A07-AE12-E907-E960-1A07B15F0FB5}"/>
              </a:ext>
            </a:extLst>
          </p:cNvPr>
          <p:cNvSpPr>
            <a:spLocks noGrp="1"/>
          </p:cNvSpPr>
          <p:nvPr>
            <p:ph type="title"/>
          </p:nvPr>
        </p:nvSpPr>
        <p:spPr>
          <a:xfrm>
            <a:off x="720000" y="619200"/>
            <a:ext cx="4991961" cy="1477328"/>
          </a:xfrm>
        </p:spPr>
        <p:txBody>
          <a:bodyPr vert="horz" wrap="square" lIns="0" tIns="0" rIns="0" bIns="0" rtlCol="0" anchor="ctr" anchorCtr="0">
            <a:normAutofit/>
          </a:bodyPr>
          <a:lstStyle/>
          <a:p>
            <a:pPr algn="ctr">
              <a:lnSpc>
                <a:spcPct val="100000"/>
              </a:lnSpc>
            </a:pPr>
            <a:r>
              <a:rPr lang="en-US" sz="3200" spc="-100" dirty="0"/>
              <a:t>Why Is Binder Organization Important?</a:t>
            </a:r>
          </a:p>
        </p:txBody>
      </p:sp>
      <p:sp>
        <p:nvSpPr>
          <p:cNvPr id="13" name="TextBox 12">
            <a:extLst>
              <a:ext uri="{FF2B5EF4-FFF2-40B4-BE49-F238E27FC236}">
                <a16:creationId xmlns:a16="http://schemas.microsoft.com/office/drawing/2014/main" id="{1C91AE53-9934-B6B3-D440-FB3EEC1FDCAC}"/>
              </a:ext>
            </a:extLst>
          </p:cNvPr>
          <p:cNvSpPr txBox="1"/>
          <p:nvPr/>
        </p:nvSpPr>
        <p:spPr>
          <a:xfrm>
            <a:off x="720000" y="2541600"/>
            <a:ext cx="4991962" cy="3216273"/>
          </a:xfrm>
          <a:prstGeom prst="rect">
            <a:avLst/>
          </a:prstGeom>
        </p:spPr>
        <p:txBody>
          <a:bodyPr vert="horz" lIns="0" tIns="0" rIns="0" bIns="0" rtlCol="0">
            <a:normAutofit/>
          </a:bodyPr>
          <a:lstStyle/>
          <a:p>
            <a:pPr marL="285750" indent="-228600">
              <a:lnSpc>
                <a:spcPct val="110000"/>
              </a:lnSpc>
              <a:spcAft>
                <a:spcPts val="600"/>
              </a:spcAft>
              <a:buClr>
                <a:schemeClr val="accent4"/>
              </a:buClr>
              <a:buFont typeface="The Hand Extrablack" panose="03070A02030502020204" pitchFamily="66" charset="0"/>
              <a:buChar char="•"/>
            </a:pPr>
            <a:endParaRPr lang="en-US" sz="2000" spc="20" dirty="0">
              <a:solidFill>
                <a:schemeClr val="tx1">
                  <a:alpha val="58000"/>
                </a:schemeClr>
              </a:solidFill>
            </a:endParaRPr>
          </a:p>
        </p:txBody>
      </p:sp>
      <p:sp useBgFill="1">
        <p:nvSpPr>
          <p:cNvPr id="44" name="Freeform: Shape 43">
            <a:extLst>
              <a:ext uri="{FF2B5EF4-FFF2-40B4-BE49-F238E27FC236}">
                <a16:creationId xmlns:a16="http://schemas.microsoft.com/office/drawing/2014/main" id="{97D0825D-5142-4F4A-A141-3CCD5E99CB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6200000">
            <a:off x="5867335" y="533334"/>
            <a:ext cx="6858000" cy="5791331"/>
          </a:xfrm>
          <a:custGeom>
            <a:avLst/>
            <a:gdLst>
              <a:gd name="connsiteX0" fmla="*/ 6858000 w 6858000"/>
              <a:gd name="connsiteY0" fmla="*/ 14535 h 5791331"/>
              <a:gd name="connsiteX1" fmla="*/ 6858000 w 6858000"/>
              <a:gd name="connsiteY1" fmla="*/ 5791331 h 5791331"/>
              <a:gd name="connsiteX2" fmla="*/ 0 w 6858000"/>
              <a:gd name="connsiteY2" fmla="*/ 5791330 h 5791331"/>
              <a:gd name="connsiteX3" fmla="*/ 0 w 6858000"/>
              <a:gd name="connsiteY3" fmla="*/ 0 h 5791331"/>
              <a:gd name="connsiteX4" fmla="*/ 145832 w 6858000"/>
              <a:gd name="connsiteY4" fmla="*/ 1175 h 5791331"/>
              <a:gd name="connsiteX5" fmla="*/ 2611132 w 6858000"/>
              <a:gd name="connsiteY5" fmla="*/ 48625 h 5791331"/>
              <a:gd name="connsiteX6" fmla="*/ 6643031 w 6858000"/>
              <a:gd name="connsiteY6" fmla="*/ 15010 h 5791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58000" h="5791331">
                <a:moveTo>
                  <a:pt x="6858000" y="14535"/>
                </a:moveTo>
                <a:lnTo>
                  <a:pt x="6858000" y="5791331"/>
                </a:lnTo>
                <a:lnTo>
                  <a:pt x="0" y="5791330"/>
                </a:lnTo>
                <a:lnTo>
                  <a:pt x="0" y="0"/>
                </a:lnTo>
                <a:lnTo>
                  <a:pt x="145832" y="1175"/>
                </a:lnTo>
                <a:cubicBezTo>
                  <a:pt x="886907" y="14750"/>
                  <a:pt x="2228596" y="125101"/>
                  <a:pt x="2611132" y="48625"/>
                </a:cubicBezTo>
                <a:cubicBezTo>
                  <a:pt x="2933352" y="-3056"/>
                  <a:pt x="5032814" y="16325"/>
                  <a:pt x="6643031" y="15010"/>
                </a:cubicBezTo>
                <a:close/>
              </a:path>
            </a:pathLst>
          </a:cu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lt1"/>
              </a:solidFill>
            </a:endParaRPr>
          </a:p>
        </p:txBody>
      </p:sp>
      <p:pic>
        <p:nvPicPr>
          <p:cNvPr id="12" name="Picture 11" descr="A cartoon of a person with a pencil&#10;&#10;Description automatically generated">
            <a:extLst>
              <a:ext uri="{FF2B5EF4-FFF2-40B4-BE49-F238E27FC236}">
                <a16:creationId xmlns:a16="http://schemas.microsoft.com/office/drawing/2014/main" id="{75DF5F3C-FF2E-DD2A-D0D7-86E68602E078}"/>
              </a:ext>
            </a:extLst>
          </p:cNvPr>
          <p:cNvPicPr>
            <a:picLocks noChangeAspect="1"/>
          </p:cNvPicPr>
          <p:nvPr/>
        </p:nvPicPr>
        <p:blipFill>
          <a:blip r:embed="rId2"/>
          <a:srcRect l="15021" r="14040" b="-3"/>
          <a:stretch/>
        </p:blipFill>
        <p:spPr>
          <a:xfrm>
            <a:off x="7176162" y="1265666"/>
            <a:ext cx="4284000" cy="4318006"/>
          </a:xfrm>
          <a:custGeom>
            <a:avLst/>
            <a:gdLst/>
            <a:ahLst/>
            <a:cxnLst/>
            <a:rect l="l" t="t" r="r" b="b"/>
            <a:pathLst>
              <a:path w="4284000" h="5409338">
                <a:moveTo>
                  <a:pt x="0" y="0"/>
                </a:moveTo>
                <a:lnTo>
                  <a:pt x="4284000" y="0"/>
                </a:lnTo>
                <a:lnTo>
                  <a:pt x="4284000" y="5409338"/>
                </a:lnTo>
                <a:lnTo>
                  <a:pt x="0" y="5409338"/>
                </a:lnTo>
                <a:close/>
              </a:path>
            </a:pathLst>
          </a:custGeom>
        </p:spPr>
      </p:pic>
      <p:sp>
        <p:nvSpPr>
          <p:cNvPr id="36" name="TextBox 35">
            <a:extLst>
              <a:ext uri="{FF2B5EF4-FFF2-40B4-BE49-F238E27FC236}">
                <a16:creationId xmlns:a16="http://schemas.microsoft.com/office/drawing/2014/main" id="{FE0B62DF-7C72-ECC0-28B0-A8466CFD6EC8}"/>
              </a:ext>
            </a:extLst>
          </p:cNvPr>
          <p:cNvSpPr txBox="1"/>
          <p:nvPr/>
        </p:nvSpPr>
        <p:spPr>
          <a:xfrm>
            <a:off x="1080162" y="2541600"/>
            <a:ext cx="5791332" cy="3416320"/>
          </a:xfrm>
          <a:prstGeom prst="rect">
            <a:avLst/>
          </a:prstGeom>
          <a:noFill/>
        </p:spPr>
        <p:txBody>
          <a:bodyPr wrap="square">
            <a:spAutoFit/>
          </a:bodyPr>
          <a:lstStyle/>
          <a:p>
            <a:r>
              <a:rPr lang="en-US" sz="1800" spc="-100" dirty="0"/>
              <a:t>Helps develop organizational skills and routines</a:t>
            </a:r>
          </a:p>
          <a:p>
            <a:endParaRPr lang="en-US" sz="1800" spc="-100" dirty="0"/>
          </a:p>
          <a:p>
            <a:r>
              <a:rPr lang="en-US" sz="1800" spc="-100" dirty="0"/>
              <a:t>Reduces the chance of losing schoolwork or school supplies</a:t>
            </a:r>
          </a:p>
          <a:p>
            <a:endParaRPr lang="en-US" sz="1800" spc="-100" dirty="0"/>
          </a:p>
          <a:p>
            <a:r>
              <a:rPr lang="en-US" sz="1800" spc="-100" dirty="0"/>
              <a:t>Always keeps you prepared for transitioning between classes</a:t>
            </a:r>
          </a:p>
          <a:p>
            <a:endParaRPr lang="en-US" sz="1800" spc="-100" dirty="0"/>
          </a:p>
          <a:p>
            <a:r>
              <a:rPr lang="en-US" sz="1800" spc="-100" dirty="0"/>
              <a:t>Improves time management</a:t>
            </a:r>
          </a:p>
          <a:p>
            <a:pPr marL="285750" indent="-285750">
              <a:buFontTx/>
              <a:buChar char="-"/>
            </a:pPr>
            <a:endParaRPr lang="en-US" spc="-100" dirty="0"/>
          </a:p>
          <a:p>
            <a:r>
              <a:rPr lang="en-US" sz="1800" spc="-100" dirty="0"/>
              <a:t>Reduces stress</a:t>
            </a:r>
          </a:p>
          <a:p>
            <a:endParaRPr lang="en-CA" dirty="0"/>
          </a:p>
        </p:txBody>
      </p:sp>
      <p:cxnSp>
        <p:nvCxnSpPr>
          <p:cNvPr id="56" name="Connector: Elbow 55">
            <a:extLst>
              <a:ext uri="{FF2B5EF4-FFF2-40B4-BE49-F238E27FC236}">
                <a16:creationId xmlns:a16="http://schemas.microsoft.com/office/drawing/2014/main" id="{572CDD7F-7A30-A2DD-7B24-A66C9F6F48DA}"/>
              </a:ext>
            </a:extLst>
          </p:cNvPr>
          <p:cNvCxnSpPr>
            <a:cxnSpLocks/>
          </p:cNvCxnSpPr>
          <p:nvPr/>
        </p:nvCxnSpPr>
        <p:spPr>
          <a:xfrm>
            <a:off x="164217" y="2541600"/>
            <a:ext cx="786384" cy="158000"/>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0" name="Connector: Elbow 59">
            <a:extLst>
              <a:ext uri="{FF2B5EF4-FFF2-40B4-BE49-F238E27FC236}">
                <a16:creationId xmlns:a16="http://schemas.microsoft.com/office/drawing/2014/main" id="{C7AC922F-27EE-0BC6-0161-BA3BDB62253B}"/>
              </a:ext>
            </a:extLst>
          </p:cNvPr>
          <p:cNvCxnSpPr>
            <a:cxnSpLocks/>
          </p:cNvCxnSpPr>
          <p:nvPr/>
        </p:nvCxnSpPr>
        <p:spPr>
          <a:xfrm>
            <a:off x="164217" y="3076492"/>
            <a:ext cx="786384" cy="158000"/>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2" name="Connector: Elbow 61">
            <a:extLst>
              <a:ext uri="{FF2B5EF4-FFF2-40B4-BE49-F238E27FC236}">
                <a16:creationId xmlns:a16="http://schemas.microsoft.com/office/drawing/2014/main" id="{9A5B5CA4-4BB7-1391-C9E3-18C2F3842D5B}"/>
              </a:ext>
            </a:extLst>
          </p:cNvPr>
          <p:cNvCxnSpPr>
            <a:cxnSpLocks/>
          </p:cNvCxnSpPr>
          <p:nvPr/>
        </p:nvCxnSpPr>
        <p:spPr>
          <a:xfrm>
            <a:off x="216553" y="3927731"/>
            <a:ext cx="786384" cy="158000"/>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3" name="Connector: Elbow 62">
            <a:extLst>
              <a:ext uri="{FF2B5EF4-FFF2-40B4-BE49-F238E27FC236}">
                <a16:creationId xmlns:a16="http://schemas.microsoft.com/office/drawing/2014/main" id="{2C45A619-AE92-2288-00ED-BC6B1A0A464F}"/>
              </a:ext>
            </a:extLst>
          </p:cNvPr>
          <p:cNvCxnSpPr>
            <a:cxnSpLocks/>
          </p:cNvCxnSpPr>
          <p:nvPr/>
        </p:nvCxnSpPr>
        <p:spPr>
          <a:xfrm>
            <a:off x="206765" y="4728557"/>
            <a:ext cx="786384" cy="158000"/>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4" name="Connector: Elbow 63">
            <a:extLst>
              <a:ext uri="{FF2B5EF4-FFF2-40B4-BE49-F238E27FC236}">
                <a16:creationId xmlns:a16="http://schemas.microsoft.com/office/drawing/2014/main" id="{D30FEC38-8908-636E-F689-0CA5739290D6}"/>
              </a:ext>
            </a:extLst>
          </p:cNvPr>
          <p:cNvCxnSpPr>
            <a:cxnSpLocks/>
          </p:cNvCxnSpPr>
          <p:nvPr/>
        </p:nvCxnSpPr>
        <p:spPr>
          <a:xfrm>
            <a:off x="216281" y="5278620"/>
            <a:ext cx="786384" cy="158000"/>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560201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15F43-7D9E-F8ED-6905-75E1B39EEC66}"/>
              </a:ext>
            </a:extLst>
          </p:cNvPr>
          <p:cNvSpPr>
            <a:spLocks noGrp="1"/>
          </p:cNvSpPr>
          <p:nvPr>
            <p:ph type="title"/>
          </p:nvPr>
        </p:nvSpPr>
        <p:spPr>
          <a:xfrm>
            <a:off x="140545" y="327148"/>
            <a:ext cx="11887234" cy="806708"/>
          </a:xfrm>
        </p:spPr>
        <p:txBody>
          <a:bodyPr/>
          <a:lstStyle/>
          <a:p>
            <a:pPr algn="ctr"/>
            <a:r>
              <a:rPr lang="en-CA" dirty="0"/>
              <a:t>How to Properly Organize a Binder!</a:t>
            </a:r>
          </a:p>
        </p:txBody>
      </p:sp>
      <p:sp>
        <p:nvSpPr>
          <p:cNvPr id="8" name="TextBox 7">
            <a:extLst>
              <a:ext uri="{FF2B5EF4-FFF2-40B4-BE49-F238E27FC236}">
                <a16:creationId xmlns:a16="http://schemas.microsoft.com/office/drawing/2014/main" id="{5565A3BD-CAAC-C115-9256-1021AE8AF165}"/>
              </a:ext>
            </a:extLst>
          </p:cNvPr>
          <p:cNvSpPr txBox="1"/>
          <p:nvPr/>
        </p:nvSpPr>
        <p:spPr>
          <a:xfrm>
            <a:off x="616482" y="1209408"/>
            <a:ext cx="4773168" cy="2123658"/>
          </a:xfrm>
          <a:prstGeom prst="rect">
            <a:avLst/>
          </a:prstGeom>
          <a:noFill/>
        </p:spPr>
        <p:txBody>
          <a:bodyPr wrap="square">
            <a:spAutoFit/>
          </a:bodyPr>
          <a:lstStyle/>
          <a:p>
            <a:pPr algn="ctr"/>
            <a:r>
              <a:rPr lang="en-US" dirty="0"/>
              <a:t>Recommended Binder:</a:t>
            </a:r>
          </a:p>
          <a:p>
            <a:endParaRPr lang="en-US" dirty="0"/>
          </a:p>
          <a:p>
            <a:pPr algn="ctr"/>
            <a:r>
              <a:rPr lang="en-US" sz="1600" dirty="0"/>
              <a:t>Any zippered binder that is durable, capable of holding a lot of paper, and has compartments for school supplies.</a:t>
            </a:r>
          </a:p>
          <a:p>
            <a:pPr algn="ctr"/>
            <a:endParaRPr lang="en-US" sz="1600" dirty="0"/>
          </a:p>
          <a:p>
            <a:pPr marL="285750" indent="-285750" algn="ctr">
              <a:buFontTx/>
              <a:buChar char="-"/>
            </a:pPr>
            <a:r>
              <a:rPr lang="en-US" sz="1600" dirty="0"/>
              <a:t>Binder brands like Five Star or Mead are common, cheap, and reliable.</a:t>
            </a:r>
          </a:p>
        </p:txBody>
      </p:sp>
      <p:pic>
        <p:nvPicPr>
          <p:cNvPr id="12" name="Picture 11">
            <a:extLst>
              <a:ext uri="{FF2B5EF4-FFF2-40B4-BE49-F238E27FC236}">
                <a16:creationId xmlns:a16="http://schemas.microsoft.com/office/drawing/2014/main" id="{719454D4-3D5D-CAE7-B6D8-2A65D9BEBE85}"/>
              </a:ext>
            </a:extLst>
          </p:cNvPr>
          <p:cNvPicPr>
            <a:picLocks noChangeAspect="1"/>
          </p:cNvPicPr>
          <p:nvPr/>
        </p:nvPicPr>
        <p:blipFill>
          <a:blip r:embed="rId2"/>
          <a:stretch>
            <a:fillRect/>
          </a:stretch>
        </p:blipFill>
        <p:spPr>
          <a:xfrm>
            <a:off x="0" y="4007805"/>
            <a:ext cx="3439784" cy="2216528"/>
          </a:xfrm>
          <a:prstGeom prst="rect">
            <a:avLst/>
          </a:prstGeom>
        </p:spPr>
      </p:pic>
      <p:pic>
        <p:nvPicPr>
          <p:cNvPr id="14" name="Picture 13">
            <a:extLst>
              <a:ext uri="{FF2B5EF4-FFF2-40B4-BE49-F238E27FC236}">
                <a16:creationId xmlns:a16="http://schemas.microsoft.com/office/drawing/2014/main" id="{F0B4F230-7DDB-BFA5-22C5-F15FC6E256B5}"/>
              </a:ext>
            </a:extLst>
          </p:cNvPr>
          <p:cNvPicPr>
            <a:picLocks noChangeAspect="1"/>
          </p:cNvPicPr>
          <p:nvPr/>
        </p:nvPicPr>
        <p:blipFill>
          <a:blip r:embed="rId3"/>
          <a:stretch>
            <a:fillRect/>
          </a:stretch>
        </p:blipFill>
        <p:spPr>
          <a:xfrm>
            <a:off x="3320912" y="3970101"/>
            <a:ext cx="3013686" cy="2448988"/>
          </a:xfrm>
          <a:prstGeom prst="rect">
            <a:avLst/>
          </a:prstGeom>
        </p:spPr>
      </p:pic>
      <p:sp>
        <p:nvSpPr>
          <p:cNvPr id="19" name="TextBox 18">
            <a:extLst>
              <a:ext uri="{FF2B5EF4-FFF2-40B4-BE49-F238E27FC236}">
                <a16:creationId xmlns:a16="http://schemas.microsoft.com/office/drawing/2014/main" id="{8229962E-F304-14A6-EA29-7936EC44BFEF}"/>
              </a:ext>
            </a:extLst>
          </p:cNvPr>
          <p:cNvSpPr txBox="1"/>
          <p:nvPr/>
        </p:nvSpPr>
        <p:spPr>
          <a:xfrm>
            <a:off x="5871743" y="1176772"/>
            <a:ext cx="6156036" cy="2554545"/>
          </a:xfrm>
          <a:prstGeom prst="rect">
            <a:avLst/>
          </a:prstGeom>
          <a:noFill/>
        </p:spPr>
        <p:txBody>
          <a:bodyPr wrap="square">
            <a:spAutoFit/>
          </a:bodyPr>
          <a:lstStyle/>
          <a:p>
            <a:pPr algn="ctr"/>
            <a:r>
              <a:rPr lang="en-US" sz="1600" dirty="0"/>
              <a:t>Binder Dividers:</a:t>
            </a:r>
          </a:p>
          <a:p>
            <a:pPr algn="ctr"/>
            <a:endParaRPr lang="en-US" sz="1600" dirty="0"/>
          </a:p>
          <a:p>
            <a:pPr algn="ctr"/>
            <a:r>
              <a:rPr lang="en-US" sz="1600" dirty="0"/>
              <a:t>Dividers that separate different subjects in your binder, which are essential for keeping your schoolwork organized and accessible. </a:t>
            </a:r>
          </a:p>
          <a:p>
            <a:pPr algn="ctr"/>
            <a:endParaRPr lang="en-US" sz="1600" dirty="0"/>
          </a:p>
          <a:p>
            <a:pPr algn="ctr"/>
            <a:r>
              <a:rPr lang="en-US" sz="1600" dirty="0"/>
              <a:t>- Colour coded dividers are most recommended, as they help visually with organization and helps identify different subject quickly. (Example: the green divider in your binder represents Science)</a:t>
            </a:r>
          </a:p>
        </p:txBody>
      </p:sp>
      <p:pic>
        <p:nvPicPr>
          <p:cNvPr id="21" name="Picture 20">
            <a:extLst>
              <a:ext uri="{FF2B5EF4-FFF2-40B4-BE49-F238E27FC236}">
                <a16:creationId xmlns:a16="http://schemas.microsoft.com/office/drawing/2014/main" id="{EC2BA9DE-EED1-367D-2600-3F8693B043C6}"/>
              </a:ext>
            </a:extLst>
          </p:cNvPr>
          <p:cNvPicPr>
            <a:picLocks noChangeAspect="1"/>
          </p:cNvPicPr>
          <p:nvPr/>
        </p:nvPicPr>
        <p:blipFill>
          <a:blip r:embed="rId4"/>
          <a:stretch>
            <a:fillRect/>
          </a:stretch>
        </p:blipFill>
        <p:spPr>
          <a:xfrm>
            <a:off x="7664866" y="3794761"/>
            <a:ext cx="2718955" cy="2624328"/>
          </a:xfrm>
          <a:prstGeom prst="rect">
            <a:avLst/>
          </a:prstGeom>
        </p:spPr>
      </p:pic>
    </p:spTree>
    <p:extLst>
      <p:ext uri="{BB962C8B-B14F-4D97-AF65-F5344CB8AC3E}">
        <p14:creationId xmlns:p14="http://schemas.microsoft.com/office/powerpoint/2010/main" val="17099578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AD80C4-51E9-F370-00D6-006A6B0A3844}"/>
              </a:ext>
            </a:extLst>
          </p:cNvPr>
          <p:cNvSpPr>
            <a:spLocks noGrp="1"/>
          </p:cNvSpPr>
          <p:nvPr>
            <p:ph type="title"/>
          </p:nvPr>
        </p:nvSpPr>
        <p:spPr/>
        <p:txBody>
          <a:bodyPr/>
          <a:lstStyle/>
          <a:p>
            <a:pPr algn="ctr"/>
            <a:r>
              <a:rPr lang="en-CA" dirty="0"/>
              <a:t>Finished Result!</a:t>
            </a:r>
          </a:p>
        </p:txBody>
      </p:sp>
      <p:pic>
        <p:nvPicPr>
          <p:cNvPr id="10" name="Picture 9">
            <a:extLst>
              <a:ext uri="{FF2B5EF4-FFF2-40B4-BE49-F238E27FC236}">
                <a16:creationId xmlns:a16="http://schemas.microsoft.com/office/drawing/2014/main" id="{567751D8-4D3B-CB5F-3033-819A93EE330E}"/>
              </a:ext>
            </a:extLst>
          </p:cNvPr>
          <p:cNvPicPr>
            <a:picLocks noChangeAspect="1"/>
          </p:cNvPicPr>
          <p:nvPr/>
        </p:nvPicPr>
        <p:blipFill>
          <a:blip r:embed="rId2"/>
          <a:stretch>
            <a:fillRect/>
          </a:stretch>
        </p:blipFill>
        <p:spPr>
          <a:xfrm>
            <a:off x="875341" y="1956816"/>
            <a:ext cx="6243718" cy="3641252"/>
          </a:xfrm>
          <a:prstGeom prst="rect">
            <a:avLst/>
          </a:prstGeom>
        </p:spPr>
      </p:pic>
      <p:pic>
        <p:nvPicPr>
          <p:cNvPr id="11" name="Picture 10">
            <a:extLst>
              <a:ext uri="{FF2B5EF4-FFF2-40B4-BE49-F238E27FC236}">
                <a16:creationId xmlns:a16="http://schemas.microsoft.com/office/drawing/2014/main" id="{2C2CDA7D-AD4F-423B-C18C-15E93FB23554}"/>
              </a:ext>
            </a:extLst>
          </p:cNvPr>
          <p:cNvPicPr>
            <a:picLocks noChangeAspect="1"/>
          </p:cNvPicPr>
          <p:nvPr/>
        </p:nvPicPr>
        <p:blipFill>
          <a:blip r:embed="rId3"/>
          <a:stretch>
            <a:fillRect/>
          </a:stretch>
        </p:blipFill>
        <p:spPr>
          <a:xfrm>
            <a:off x="8216657" y="4139126"/>
            <a:ext cx="2562179" cy="2237636"/>
          </a:xfrm>
          <a:prstGeom prst="rect">
            <a:avLst/>
          </a:prstGeom>
        </p:spPr>
      </p:pic>
      <p:pic>
        <p:nvPicPr>
          <p:cNvPr id="12" name="Picture 11">
            <a:extLst>
              <a:ext uri="{FF2B5EF4-FFF2-40B4-BE49-F238E27FC236}">
                <a16:creationId xmlns:a16="http://schemas.microsoft.com/office/drawing/2014/main" id="{48DF7155-F4E4-295C-F1FD-3D2A180134EF}"/>
              </a:ext>
            </a:extLst>
          </p:cNvPr>
          <p:cNvPicPr>
            <a:picLocks noChangeAspect="1"/>
          </p:cNvPicPr>
          <p:nvPr/>
        </p:nvPicPr>
        <p:blipFill>
          <a:blip r:embed="rId4"/>
          <a:stretch>
            <a:fillRect/>
          </a:stretch>
        </p:blipFill>
        <p:spPr>
          <a:xfrm>
            <a:off x="7894034" y="1839128"/>
            <a:ext cx="3207423" cy="2138282"/>
          </a:xfrm>
          <a:prstGeom prst="rect">
            <a:avLst/>
          </a:prstGeom>
        </p:spPr>
      </p:pic>
    </p:spTree>
    <p:extLst>
      <p:ext uri="{BB962C8B-B14F-4D97-AF65-F5344CB8AC3E}">
        <p14:creationId xmlns:p14="http://schemas.microsoft.com/office/powerpoint/2010/main" val="33873822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308119F7-B84E-4EBF-919F-A9B0F6D924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AA17479-17CB-402A-8689-750C6F3858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88BEBC6-60AD-C15B-8674-A38559908080}"/>
              </a:ext>
            </a:extLst>
          </p:cNvPr>
          <p:cNvSpPr>
            <a:spLocks noGrp="1"/>
          </p:cNvSpPr>
          <p:nvPr>
            <p:ph type="title"/>
          </p:nvPr>
        </p:nvSpPr>
        <p:spPr>
          <a:xfrm>
            <a:off x="720000" y="619200"/>
            <a:ext cx="3107463" cy="5510138"/>
          </a:xfrm>
        </p:spPr>
        <p:txBody>
          <a:bodyPr vert="horz" wrap="square" lIns="0" tIns="0" rIns="0" bIns="0" rtlCol="0" anchor="t" anchorCtr="0">
            <a:normAutofit/>
          </a:bodyPr>
          <a:lstStyle/>
          <a:p>
            <a:pPr algn="ctr">
              <a:lnSpc>
                <a:spcPct val="100000"/>
              </a:lnSpc>
            </a:pPr>
            <a:r>
              <a:rPr lang="en-US" sz="4000" dirty="0"/>
              <a:t>In Conclusion…</a:t>
            </a:r>
          </a:p>
        </p:txBody>
      </p:sp>
      <p:sp useBgFill="1">
        <p:nvSpPr>
          <p:cNvPr id="15" name="Freeform: Shape 14">
            <a:extLst>
              <a:ext uri="{FF2B5EF4-FFF2-40B4-BE49-F238E27FC236}">
                <a16:creationId xmlns:a16="http://schemas.microsoft.com/office/drawing/2014/main" id="{F534AA72-89BF-4BB0-B339-DEB9FC7F1B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2978" y="0"/>
            <a:ext cx="7809022" cy="6858000"/>
          </a:xfrm>
          <a:custGeom>
            <a:avLst/>
            <a:gdLst>
              <a:gd name="connsiteX0" fmla="*/ 27229 w 7809022"/>
              <a:gd name="connsiteY0" fmla="*/ 0 h 6858000"/>
              <a:gd name="connsiteX1" fmla="*/ 7809022 w 7809022"/>
              <a:gd name="connsiteY1" fmla="*/ 0 h 6858000"/>
              <a:gd name="connsiteX2" fmla="*/ 7809022 w 7809022"/>
              <a:gd name="connsiteY2" fmla="*/ 6858000 h 6858000"/>
              <a:gd name="connsiteX3" fmla="*/ 41303 w 7809022"/>
              <a:gd name="connsiteY3" fmla="*/ 6858000 h 6858000"/>
              <a:gd name="connsiteX4" fmla="*/ 41303 w 7809022"/>
              <a:gd name="connsiteY4" fmla="*/ 6822879 h 6858000"/>
              <a:gd name="connsiteX5" fmla="*/ 41303 w 7809022"/>
              <a:gd name="connsiteY5" fmla="*/ 6667752 h 6858000"/>
              <a:gd name="connsiteX6" fmla="*/ 0 w 7809022"/>
              <a:gd name="connsiteY6" fmla="*/ 3813425 h 6858000"/>
              <a:gd name="connsiteX7" fmla="*/ 41303 w 7809022"/>
              <a:gd name="connsiteY7" fmla="*/ 2572413 h 6858000"/>
              <a:gd name="connsiteX8" fmla="*/ 41303 w 7809022"/>
              <a:gd name="connsiteY8" fmla="*/ 1496869 h 6858000"/>
              <a:gd name="connsiteX9" fmla="*/ 41303 w 7809022"/>
              <a:gd name="connsiteY9" fmla="*/ 1083199 h 6858000"/>
              <a:gd name="connsiteX10" fmla="*/ 0 w 7809022"/>
              <a:gd name="connsiteY10" fmla="*/ 545427 h 6858000"/>
              <a:gd name="connsiteX11" fmla="*/ 22153 w 7809022"/>
              <a:gd name="connsiteY11" fmla="*/ 10166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809022" h="6858000">
                <a:moveTo>
                  <a:pt x="27229" y="0"/>
                </a:moveTo>
                <a:lnTo>
                  <a:pt x="7809022" y="0"/>
                </a:lnTo>
                <a:lnTo>
                  <a:pt x="7809022" y="6858000"/>
                </a:lnTo>
                <a:lnTo>
                  <a:pt x="41303" y="6858000"/>
                </a:lnTo>
                <a:lnTo>
                  <a:pt x="41303" y="6822879"/>
                </a:lnTo>
                <a:cubicBezTo>
                  <a:pt x="41303" y="6760828"/>
                  <a:pt x="41303" y="6709119"/>
                  <a:pt x="41303" y="6667752"/>
                </a:cubicBezTo>
                <a:cubicBezTo>
                  <a:pt x="41303" y="6667752"/>
                  <a:pt x="41303" y="6667752"/>
                  <a:pt x="0" y="3813425"/>
                </a:cubicBezTo>
                <a:cubicBezTo>
                  <a:pt x="0" y="3813425"/>
                  <a:pt x="0" y="3813425"/>
                  <a:pt x="41303" y="2572413"/>
                </a:cubicBezTo>
                <a:cubicBezTo>
                  <a:pt x="41303" y="2572413"/>
                  <a:pt x="41303" y="2572413"/>
                  <a:pt x="41303" y="1496869"/>
                </a:cubicBezTo>
                <a:cubicBezTo>
                  <a:pt x="41303" y="1455502"/>
                  <a:pt x="41303" y="1290034"/>
                  <a:pt x="41303" y="1083199"/>
                </a:cubicBezTo>
                <a:cubicBezTo>
                  <a:pt x="41303" y="876364"/>
                  <a:pt x="0" y="710895"/>
                  <a:pt x="0" y="545427"/>
                </a:cubicBezTo>
                <a:cubicBezTo>
                  <a:pt x="0" y="545427"/>
                  <a:pt x="0" y="545427"/>
                  <a:pt x="22153" y="101661"/>
                </a:cubicBezTo>
                <a:close/>
              </a:path>
            </a:pathLst>
          </a:cu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bg2"/>
              </a:solidFill>
            </a:endParaRPr>
          </a:p>
        </p:txBody>
      </p:sp>
      <p:graphicFrame>
        <p:nvGraphicFramePr>
          <p:cNvPr id="7" name="TextBox 4">
            <a:extLst>
              <a:ext uri="{FF2B5EF4-FFF2-40B4-BE49-F238E27FC236}">
                <a16:creationId xmlns:a16="http://schemas.microsoft.com/office/drawing/2014/main" id="{4761DC60-878C-3E93-55E0-D5439D7F25A2}"/>
              </a:ext>
            </a:extLst>
          </p:cNvPr>
          <p:cNvGraphicFramePr/>
          <p:nvPr>
            <p:extLst>
              <p:ext uri="{D42A27DB-BD31-4B8C-83A1-F6EECF244321}">
                <p14:modId xmlns:p14="http://schemas.microsoft.com/office/powerpoint/2010/main" val="3675424901"/>
              </p:ext>
            </p:extLst>
          </p:nvPr>
        </p:nvGraphicFramePr>
        <p:xfrm>
          <a:off x="4597885" y="684745"/>
          <a:ext cx="7379207" cy="53790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9" name="Picture 8">
            <a:extLst>
              <a:ext uri="{FF2B5EF4-FFF2-40B4-BE49-F238E27FC236}">
                <a16:creationId xmlns:a16="http://schemas.microsoft.com/office/drawing/2014/main" id="{8F97F607-C003-3C33-9CEA-D28A10CAB08A}"/>
              </a:ext>
            </a:extLst>
          </p:cNvPr>
          <p:cNvPicPr>
            <a:picLocks noChangeAspect="1"/>
          </p:cNvPicPr>
          <p:nvPr/>
        </p:nvPicPr>
        <p:blipFill>
          <a:blip r:embed="rId7"/>
          <a:stretch>
            <a:fillRect/>
          </a:stretch>
        </p:blipFill>
        <p:spPr>
          <a:xfrm>
            <a:off x="-176165" y="1909138"/>
            <a:ext cx="4899792" cy="3078676"/>
          </a:xfrm>
          <a:prstGeom prst="rect">
            <a:avLst/>
          </a:prstGeom>
        </p:spPr>
      </p:pic>
    </p:spTree>
    <p:extLst>
      <p:ext uri="{BB962C8B-B14F-4D97-AF65-F5344CB8AC3E}">
        <p14:creationId xmlns:p14="http://schemas.microsoft.com/office/powerpoint/2010/main" val="4129955803"/>
      </p:ext>
    </p:extLst>
  </p:cSld>
  <p:clrMapOvr>
    <a:masterClrMapping/>
  </p:clrMapOvr>
</p:sld>
</file>

<file path=ppt/theme/theme1.xml><?xml version="1.0" encoding="utf-8"?>
<a:theme xmlns:a="http://schemas.openxmlformats.org/drawingml/2006/main" name="BlobVTI">
  <a:themeElements>
    <a:clrScheme name="AnalogousFromRegularSeedRightStep">
      <a:dk1>
        <a:srgbClr val="000000"/>
      </a:dk1>
      <a:lt1>
        <a:srgbClr val="FFFFFF"/>
      </a:lt1>
      <a:dk2>
        <a:srgbClr val="23243F"/>
      </a:dk2>
      <a:lt2>
        <a:srgbClr val="E8E8E2"/>
      </a:lt2>
      <a:accent1>
        <a:srgbClr val="4D55C3"/>
      </a:accent1>
      <a:accent2>
        <a:srgbClr val="643BB1"/>
      </a:accent2>
      <a:accent3>
        <a:srgbClr val="A84DC3"/>
      </a:accent3>
      <a:accent4>
        <a:srgbClr val="B13B9C"/>
      </a:accent4>
      <a:accent5>
        <a:srgbClr val="C34D7C"/>
      </a:accent5>
      <a:accent6>
        <a:srgbClr val="B13D3B"/>
      </a:accent6>
      <a:hlink>
        <a:srgbClr val="8D872F"/>
      </a:hlink>
      <a:folHlink>
        <a:srgbClr val="7F7F7F"/>
      </a:folHlink>
    </a:clrScheme>
    <a:fontScheme name="Blob">
      <a:majorFont>
        <a:latin typeface="The Hand Extrablack"/>
        <a:ea typeface=""/>
        <a:cs typeface=""/>
      </a:majorFont>
      <a:minorFont>
        <a:latin typeface="Sagona Book"/>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lobVTI" id="{06D3AACF-B619-4265-899F-5E2FB3A445D5}" vid="{F5918863-BA1A-4735-81A8-3E7BFBDA8478}"/>
    </a:ext>
  </a:extLst>
</a:theme>
</file>

<file path=docProps/app.xml><?xml version="1.0" encoding="utf-8"?>
<Properties xmlns="http://schemas.openxmlformats.org/officeDocument/2006/extended-properties" xmlns:vt="http://schemas.openxmlformats.org/officeDocument/2006/docPropsVTypes">
  <Template/>
  <TotalTime>145</TotalTime>
  <Words>260</Words>
  <Application>Microsoft Office PowerPoint</Application>
  <PresentationFormat>Widescreen</PresentationFormat>
  <Paragraphs>30</Paragraphs>
  <Slides>6</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vt:i4>
      </vt:variant>
    </vt:vector>
  </HeadingPairs>
  <TitlesOfParts>
    <vt:vector size="10" baseType="lpstr">
      <vt:lpstr>Arial</vt:lpstr>
      <vt:lpstr>Sagona Book</vt:lpstr>
      <vt:lpstr>The Hand Extrablack</vt:lpstr>
      <vt:lpstr>BlobVTI</vt:lpstr>
      <vt:lpstr>Binder Organization 101</vt:lpstr>
      <vt:lpstr>Why Is Binder Organization Important?</vt:lpstr>
      <vt:lpstr>Why Is Binder Organization Important?</vt:lpstr>
      <vt:lpstr>How to Properly Organize a Binder!</vt:lpstr>
      <vt:lpstr>Finished Result!</vt:lpstr>
      <vt:lpstr>In Conclusion…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Kieron Vick</dc:creator>
  <cp:lastModifiedBy>Kieron</cp:lastModifiedBy>
  <cp:revision>4</cp:revision>
  <dcterms:created xsi:type="dcterms:W3CDTF">2024-10-17T18:06:05Z</dcterms:created>
  <dcterms:modified xsi:type="dcterms:W3CDTF">2024-10-17T20:31:32Z</dcterms:modified>
</cp:coreProperties>
</file>