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66" r:id="rId3"/>
    <p:sldId id="257" r:id="rId4"/>
    <p:sldId id="262" r:id="rId5"/>
    <p:sldId id="277" r:id="rId6"/>
    <p:sldId id="259" r:id="rId7"/>
    <p:sldId id="267" r:id="rId8"/>
    <p:sldId id="260" r:id="rId9"/>
    <p:sldId id="263" r:id="rId10"/>
    <p:sldId id="270" r:id="rId11"/>
    <p:sldId id="265" r:id="rId12"/>
    <p:sldId id="273" r:id="rId13"/>
    <p:sldId id="274" r:id="rId14"/>
    <p:sldId id="271" r:id="rId15"/>
    <p:sldId id="275" r:id="rId16"/>
    <p:sldId id="268" r:id="rId17"/>
    <p:sldId id="276" r:id="rId18"/>
    <p:sldId id="279" r:id="rId19"/>
    <p:sldId id="27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8921B8-8C87-4ABF-8106-8EB6846E798C}" v="32" dt="2025-02-14T18:40:55.6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eron Vick" userId="0df392713433157b" providerId="LiveId" clId="{EF8921B8-8C87-4ABF-8106-8EB6846E798C}"/>
    <pc:docChg chg="undo custSel addSld delSld modSld sldOrd">
      <pc:chgData name="Kieron Vick" userId="0df392713433157b" providerId="LiveId" clId="{EF8921B8-8C87-4ABF-8106-8EB6846E798C}" dt="2025-02-14T18:21:19.673" v="595"/>
      <pc:docMkLst>
        <pc:docMk/>
      </pc:docMkLst>
      <pc:sldChg chg="modSp mod">
        <pc:chgData name="Kieron Vick" userId="0df392713433157b" providerId="LiveId" clId="{EF8921B8-8C87-4ABF-8106-8EB6846E798C}" dt="2025-02-14T18:20:25.830" v="585" actId="1076"/>
        <pc:sldMkLst>
          <pc:docMk/>
          <pc:sldMk cId="3320420850" sldId="256"/>
        </pc:sldMkLst>
        <pc:spChg chg="mod">
          <ac:chgData name="Kieron Vick" userId="0df392713433157b" providerId="LiveId" clId="{EF8921B8-8C87-4ABF-8106-8EB6846E798C}" dt="2025-02-14T18:20:25.830" v="585" actId="1076"/>
          <ac:spMkLst>
            <pc:docMk/>
            <pc:sldMk cId="3320420850" sldId="256"/>
            <ac:spMk id="2" creationId="{75C696C8-3444-1BBC-BF9D-8218D7BECDE6}"/>
          </ac:spMkLst>
        </pc:spChg>
      </pc:sldChg>
      <pc:sldChg chg="delSp modSp mod delDesignElem">
        <pc:chgData name="Kieron Vick" userId="0df392713433157b" providerId="LiveId" clId="{EF8921B8-8C87-4ABF-8106-8EB6846E798C}" dt="2025-02-14T06:30:23.028" v="472"/>
        <pc:sldMkLst>
          <pc:docMk/>
          <pc:sldMk cId="1360668724" sldId="257"/>
        </pc:sldMkLst>
        <pc:spChg chg="mod">
          <ac:chgData name="Kieron Vick" userId="0df392713433157b" providerId="LiveId" clId="{EF8921B8-8C87-4ABF-8106-8EB6846E798C}" dt="2025-02-14T06:07:16.890" v="34" actId="20577"/>
          <ac:spMkLst>
            <pc:docMk/>
            <pc:sldMk cId="1360668724" sldId="257"/>
            <ac:spMk id="4" creationId="{736BCEB8-E3F5-BC83-3C15-FE72F41083F6}"/>
          </ac:spMkLst>
        </pc:spChg>
        <pc:spChg chg="del">
          <ac:chgData name="Kieron Vick" userId="0df392713433157b" providerId="LiveId" clId="{EF8921B8-8C87-4ABF-8106-8EB6846E798C}" dt="2025-02-14T06:30:23.028" v="472"/>
          <ac:spMkLst>
            <pc:docMk/>
            <pc:sldMk cId="1360668724" sldId="257"/>
            <ac:spMk id="10" creationId="{DCD9C319-51C4-4B3F-AEB3-47BB3616FF6F}"/>
          </ac:spMkLst>
        </pc:spChg>
      </pc:sldChg>
      <pc:sldChg chg="delSp delDesignElem">
        <pc:chgData name="Kieron Vick" userId="0df392713433157b" providerId="LiveId" clId="{EF8921B8-8C87-4ABF-8106-8EB6846E798C}" dt="2025-02-14T06:30:23.028" v="472"/>
        <pc:sldMkLst>
          <pc:docMk/>
          <pc:sldMk cId="2384948384" sldId="259"/>
        </pc:sldMkLst>
        <pc:spChg chg="del">
          <ac:chgData name="Kieron Vick" userId="0df392713433157b" providerId="LiveId" clId="{EF8921B8-8C87-4ABF-8106-8EB6846E798C}" dt="2025-02-14T06:30:23.028" v="472"/>
          <ac:spMkLst>
            <pc:docMk/>
            <pc:sldMk cId="2384948384" sldId="259"/>
            <ac:spMk id="10" creationId="{9B17519C-139B-DBC9-D00E-B407FE5907B0}"/>
          </ac:spMkLst>
        </pc:spChg>
      </pc:sldChg>
      <pc:sldChg chg="delSp modSp mod delDesignElem">
        <pc:chgData name="Kieron Vick" userId="0df392713433157b" providerId="LiveId" clId="{EF8921B8-8C87-4ABF-8106-8EB6846E798C}" dt="2025-02-14T06:30:23.028" v="472"/>
        <pc:sldMkLst>
          <pc:docMk/>
          <pc:sldMk cId="1121694135" sldId="260"/>
        </pc:sldMkLst>
        <pc:spChg chg="mod">
          <ac:chgData name="Kieron Vick" userId="0df392713433157b" providerId="LiveId" clId="{EF8921B8-8C87-4ABF-8106-8EB6846E798C}" dt="2025-02-14T06:20:40.499" v="141" actId="1076"/>
          <ac:spMkLst>
            <pc:docMk/>
            <pc:sldMk cId="1121694135" sldId="260"/>
            <ac:spMk id="4" creationId="{877F23EA-B52D-C09B-0EC8-21F4195AD9D5}"/>
          </ac:spMkLst>
        </pc:spChg>
        <pc:spChg chg="del">
          <ac:chgData name="Kieron Vick" userId="0df392713433157b" providerId="LiveId" clId="{EF8921B8-8C87-4ABF-8106-8EB6846E798C}" dt="2025-02-14T06:30:23.028" v="472"/>
          <ac:spMkLst>
            <pc:docMk/>
            <pc:sldMk cId="1121694135" sldId="260"/>
            <ac:spMk id="10" creationId="{5B60957C-BE86-6ADB-4FCB-0ED78999716F}"/>
          </ac:spMkLst>
        </pc:spChg>
        <pc:picChg chg="mod">
          <ac:chgData name="Kieron Vick" userId="0df392713433157b" providerId="LiveId" clId="{EF8921B8-8C87-4ABF-8106-8EB6846E798C}" dt="2025-02-14T06:20:37.376" v="140" actId="1076"/>
          <ac:picMkLst>
            <pc:docMk/>
            <pc:sldMk cId="1121694135" sldId="260"/>
            <ac:picMk id="2" creationId="{00C23B54-ED8A-C2F3-2A7B-9E8D0AFCCC8A}"/>
          </ac:picMkLst>
        </pc:picChg>
      </pc:sldChg>
      <pc:sldChg chg="del">
        <pc:chgData name="Kieron Vick" userId="0df392713433157b" providerId="LiveId" clId="{EF8921B8-8C87-4ABF-8106-8EB6846E798C}" dt="2025-02-14T05:59:33.129" v="10" actId="2696"/>
        <pc:sldMkLst>
          <pc:docMk/>
          <pc:sldMk cId="2753883835" sldId="261"/>
        </pc:sldMkLst>
      </pc:sldChg>
      <pc:sldChg chg="delSp ord delDesignElem">
        <pc:chgData name="Kieron Vick" userId="0df392713433157b" providerId="LiveId" clId="{EF8921B8-8C87-4ABF-8106-8EB6846E798C}" dt="2025-02-14T18:20:57.890" v="587"/>
        <pc:sldMkLst>
          <pc:docMk/>
          <pc:sldMk cId="3974850795" sldId="262"/>
        </pc:sldMkLst>
        <pc:spChg chg="del">
          <ac:chgData name="Kieron Vick" userId="0df392713433157b" providerId="LiveId" clId="{EF8921B8-8C87-4ABF-8106-8EB6846E798C}" dt="2025-02-14T06:30:23.028" v="472"/>
          <ac:spMkLst>
            <pc:docMk/>
            <pc:sldMk cId="3974850795" sldId="262"/>
            <ac:spMk id="10" creationId="{0CF7E25C-015B-DB3A-63D5-04A6B3EBF95D}"/>
          </ac:spMkLst>
        </pc:spChg>
      </pc:sldChg>
      <pc:sldChg chg="new del">
        <pc:chgData name="Kieron Vick" userId="0df392713433157b" providerId="LiveId" clId="{EF8921B8-8C87-4ABF-8106-8EB6846E798C}" dt="2025-02-14T05:59:36.445" v="12" actId="680"/>
        <pc:sldMkLst>
          <pc:docMk/>
          <pc:sldMk cId="249721408" sldId="263"/>
        </pc:sldMkLst>
      </pc:sldChg>
      <pc:sldChg chg="addSp delSp modSp add mod delDesignElem">
        <pc:chgData name="Kieron Vick" userId="0df392713433157b" providerId="LiveId" clId="{EF8921B8-8C87-4ABF-8106-8EB6846E798C}" dt="2025-02-14T06:30:23.028" v="472"/>
        <pc:sldMkLst>
          <pc:docMk/>
          <pc:sldMk cId="2572806150" sldId="263"/>
        </pc:sldMkLst>
        <pc:spChg chg="mod">
          <ac:chgData name="Kieron Vick" userId="0df392713433157b" providerId="LiveId" clId="{EF8921B8-8C87-4ABF-8106-8EB6846E798C}" dt="2025-02-14T06:00:27.763" v="27" actId="1076"/>
          <ac:spMkLst>
            <pc:docMk/>
            <pc:sldMk cId="2572806150" sldId="263"/>
            <ac:spMk id="4" creationId="{894B6E6D-E528-FF71-F563-38FE8359580D}"/>
          </ac:spMkLst>
        </pc:spChg>
        <pc:spChg chg="del">
          <ac:chgData name="Kieron Vick" userId="0df392713433157b" providerId="LiveId" clId="{EF8921B8-8C87-4ABF-8106-8EB6846E798C}" dt="2025-02-14T06:30:23.028" v="472"/>
          <ac:spMkLst>
            <pc:docMk/>
            <pc:sldMk cId="2572806150" sldId="263"/>
            <ac:spMk id="10" creationId="{CB0E7775-3FDE-FCCE-4018-1D5CDE7D7DF5}"/>
          </ac:spMkLst>
        </pc:spChg>
        <pc:picChg chg="del">
          <ac:chgData name="Kieron Vick" userId="0df392713433157b" providerId="LiveId" clId="{EF8921B8-8C87-4ABF-8106-8EB6846E798C}" dt="2025-02-14T06:00:09.653" v="16" actId="21"/>
          <ac:picMkLst>
            <pc:docMk/>
            <pc:sldMk cId="2572806150" sldId="263"/>
            <ac:picMk id="2" creationId="{7BC6929B-A65D-35CD-6240-F8E824967245}"/>
          </ac:picMkLst>
        </pc:picChg>
        <pc:picChg chg="del">
          <ac:chgData name="Kieron Vick" userId="0df392713433157b" providerId="LiveId" clId="{EF8921B8-8C87-4ABF-8106-8EB6846E798C}" dt="2025-02-14T06:00:08.060" v="15" actId="21"/>
          <ac:picMkLst>
            <pc:docMk/>
            <pc:sldMk cId="2572806150" sldId="263"/>
            <ac:picMk id="3" creationId="{DE098B28-5715-6AB7-139F-A81E3688DFCD}"/>
          </ac:picMkLst>
        </pc:picChg>
        <pc:picChg chg="add mod">
          <ac:chgData name="Kieron Vick" userId="0df392713433157b" providerId="LiveId" clId="{EF8921B8-8C87-4ABF-8106-8EB6846E798C}" dt="2025-02-14T06:00:11.435" v="17" actId="1076"/>
          <ac:picMkLst>
            <pc:docMk/>
            <pc:sldMk cId="2572806150" sldId="263"/>
            <ac:picMk id="5" creationId="{41E4148A-319B-B363-0DB2-F6F1C1611830}"/>
          </ac:picMkLst>
        </pc:picChg>
      </pc:sldChg>
      <pc:sldChg chg="new del">
        <pc:chgData name="Kieron Vick" userId="0df392713433157b" providerId="LiveId" clId="{EF8921B8-8C87-4ABF-8106-8EB6846E798C}" dt="2025-02-14T06:08:14.211" v="44" actId="2696"/>
        <pc:sldMkLst>
          <pc:docMk/>
          <pc:sldMk cId="3126780503" sldId="264"/>
        </pc:sldMkLst>
      </pc:sldChg>
      <pc:sldChg chg="new del">
        <pc:chgData name="Kieron Vick" userId="0df392713433157b" providerId="LiveId" clId="{EF8921B8-8C87-4ABF-8106-8EB6846E798C}" dt="2025-02-14T06:00:34.465" v="29" actId="680"/>
        <pc:sldMkLst>
          <pc:docMk/>
          <pc:sldMk cId="4017480410" sldId="264"/>
        </pc:sldMkLst>
      </pc:sldChg>
      <pc:sldChg chg="addSp delSp modSp add mod ord delDesignElem">
        <pc:chgData name="Kieron Vick" userId="0df392713433157b" providerId="LiveId" clId="{EF8921B8-8C87-4ABF-8106-8EB6846E798C}" dt="2025-02-14T06:30:23.028" v="472"/>
        <pc:sldMkLst>
          <pc:docMk/>
          <pc:sldMk cId="3966383464" sldId="265"/>
        </pc:sldMkLst>
        <pc:spChg chg="mod">
          <ac:chgData name="Kieron Vick" userId="0df392713433157b" providerId="LiveId" clId="{EF8921B8-8C87-4ABF-8106-8EB6846E798C}" dt="2025-02-14T06:07:41.850" v="42" actId="14100"/>
          <ac:spMkLst>
            <pc:docMk/>
            <pc:sldMk cId="3966383464" sldId="265"/>
            <ac:spMk id="4" creationId="{3474F846-A793-1793-073F-1C21A85B8A36}"/>
          </ac:spMkLst>
        </pc:spChg>
        <pc:spChg chg="del">
          <ac:chgData name="Kieron Vick" userId="0df392713433157b" providerId="LiveId" clId="{EF8921B8-8C87-4ABF-8106-8EB6846E798C}" dt="2025-02-14T06:30:23.028" v="472"/>
          <ac:spMkLst>
            <pc:docMk/>
            <pc:sldMk cId="3966383464" sldId="265"/>
            <ac:spMk id="10" creationId="{C2EAFC59-E1E1-F547-F95F-03AA4117153C}"/>
          </ac:spMkLst>
        </pc:spChg>
        <pc:picChg chg="add mod">
          <ac:chgData name="Kieron Vick" userId="0df392713433157b" providerId="LiveId" clId="{EF8921B8-8C87-4ABF-8106-8EB6846E798C}" dt="2025-02-14T06:07:30.202" v="39" actId="1076"/>
          <ac:picMkLst>
            <pc:docMk/>
            <pc:sldMk cId="3966383464" sldId="265"/>
            <ac:picMk id="2" creationId="{A05CCD54-8CB9-83AC-D6F0-4B699187051E}"/>
          </ac:picMkLst>
        </pc:picChg>
        <pc:picChg chg="del">
          <ac:chgData name="Kieron Vick" userId="0df392713433157b" providerId="LiveId" clId="{EF8921B8-8C87-4ABF-8106-8EB6846E798C}" dt="2025-02-14T06:07:24.371" v="37" actId="21"/>
          <ac:picMkLst>
            <pc:docMk/>
            <pc:sldMk cId="3966383464" sldId="265"/>
            <ac:picMk id="5" creationId="{2FB28844-F1F2-06C7-DCC3-D1EEBD0092D9}"/>
          </ac:picMkLst>
        </pc:picChg>
      </pc:sldChg>
      <pc:sldChg chg="addSp delSp modSp add del mod ord delDesignElem">
        <pc:chgData name="Kieron Vick" userId="0df392713433157b" providerId="LiveId" clId="{EF8921B8-8C87-4ABF-8106-8EB6846E798C}" dt="2025-02-14T18:21:02.588" v="589"/>
        <pc:sldMkLst>
          <pc:docMk/>
          <pc:sldMk cId="3491601242" sldId="266"/>
        </pc:sldMkLst>
        <pc:spChg chg="mod">
          <ac:chgData name="Kieron Vick" userId="0df392713433157b" providerId="LiveId" clId="{EF8921B8-8C87-4ABF-8106-8EB6846E798C}" dt="2025-02-14T06:09:04.023" v="55" actId="14100"/>
          <ac:spMkLst>
            <pc:docMk/>
            <pc:sldMk cId="3491601242" sldId="266"/>
            <ac:spMk id="4" creationId="{4E061C65-64A2-F4EC-1944-3DF291EDA05E}"/>
          </ac:spMkLst>
        </pc:spChg>
        <pc:spChg chg="del">
          <ac:chgData name="Kieron Vick" userId="0df392713433157b" providerId="LiveId" clId="{EF8921B8-8C87-4ABF-8106-8EB6846E798C}" dt="2025-02-14T06:30:23.028" v="472"/>
          <ac:spMkLst>
            <pc:docMk/>
            <pc:sldMk cId="3491601242" sldId="266"/>
            <ac:spMk id="10" creationId="{FE634E89-C8E2-B591-55EE-7A0E60A8F00E}"/>
          </ac:spMkLst>
        </pc:spChg>
        <pc:picChg chg="del">
          <ac:chgData name="Kieron Vick" userId="0df392713433157b" providerId="LiveId" clId="{EF8921B8-8C87-4ABF-8106-8EB6846E798C}" dt="2025-02-14T06:08:18.467" v="45" actId="21"/>
          <ac:picMkLst>
            <pc:docMk/>
            <pc:sldMk cId="3491601242" sldId="266"/>
            <ac:picMk id="2" creationId="{897C8112-E9E2-AD8B-32E7-42F8D39B734C}"/>
          </ac:picMkLst>
        </pc:picChg>
        <pc:picChg chg="add mod">
          <ac:chgData name="Kieron Vick" userId="0df392713433157b" providerId="LiveId" clId="{EF8921B8-8C87-4ABF-8106-8EB6846E798C}" dt="2025-02-14T06:08:31.151" v="48" actId="1076"/>
          <ac:picMkLst>
            <pc:docMk/>
            <pc:sldMk cId="3491601242" sldId="266"/>
            <ac:picMk id="3" creationId="{A1053FE7-A0A7-44EE-DF1D-8B621B094D86}"/>
          </ac:picMkLst>
        </pc:picChg>
      </pc:sldChg>
      <pc:sldChg chg="addSp delSp modSp add mod ord delDesignElem">
        <pc:chgData name="Kieron Vick" userId="0df392713433157b" providerId="LiveId" clId="{EF8921B8-8C87-4ABF-8106-8EB6846E798C}" dt="2025-02-14T18:21:09.960" v="593"/>
        <pc:sldMkLst>
          <pc:docMk/>
          <pc:sldMk cId="2094522709" sldId="267"/>
        </pc:sldMkLst>
        <pc:spChg chg="mod">
          <ac:chgData name="Kieron Vick" userId="0df392713433157b" providerId="LiveId" clId="{EF8921B8-8C87-4ABF-8106-8EB6846E798C}" dt="2025-02-14T06:12:07.694" v="89" actId="1076"/>
          <ac:spMkLst>
            <pc:docMk/>
            <pc:sldMk cId="2094522709" sldId="267"/>
            <ac:spMk id="4" creationId="{AE8A1232-6D5A-449B-303C-E2A5DCD08079}"/>
          </ac:spMkLst>
        </pc:spChg>
        <pc:spChg chg="del">
          <ac:chgData name="Kieron Vick" userId="0df392713433157b" providerId="LiveId" clId="{EF8921B8-8C87-4ABF-8106-8EB6846E798C}" dt="2025-02-14T06:30:23.028" v="472"/>
          <ac:spMkLst>
            <pc:docMk/>
            <pc:sldMk cId="2094522709" sldId="267"/>
            <ac:spMk id="10" creationId="{62568B36-179C-EC8D-D88C-DAD0FE5D3468}"/>
          </ac:spMkLst>
        </pc:spChg>
        <pc:picChg chg="add mod">
          <ac:chgData name="Kieron Vick" userId="0df392713433157b" providerId="LiveId" clId="{EF8921B8-8C87-4ABF-8106-8EB6846E798C}" dt="2025-02-14T06:11:52.940" v="81" actId="1076"/>
          <ac:picMkLst>
            <pc:docMk/>
            <pc:sldMk cId="2094522709" sldId="267"/>
            <ac:picMk id="2" creationId="{D15BEF30-EC66-3333-4F35-8BAC3B38E9E0}"/>
          </ac:picMkLst>
        </pc:picChg>
        <pc:picChg chg="del">
          <ac:chgData name="Kieron Vick" userId="0df392713433157b" providerId="LiveId" clId="{EF8921B8-8C87-4ABF-8106-8EB6846E798C}" dt="2025-02-14T06:09:10.890" v="57" actId="21"/>
          <ac:picMkLst>
            <pc:docMk/>
            <pc:sldMk cId="2094522709" sldId="267"/>
            <ac:picMk id="3" creationId="{9781E3F7-74FF-A770-1054-7EE08BB152B9}"/>
          </ac:picMkLst>
        </pc:picChg>
      </pc:sldChg>
      <pc:sldChg chg="addSp delSp modSp add mod delDesignElem">
        <pc:chgData name="Kieron Vick" userId="0df392713433157b" providerId="LiveId" clId="{EF8921B8-8C87-4ABF-8106-8EB6846E798C}" dt="2025-02-14T16:43:00.679" v="574" actId="1076"/>
        <pc:sldMkLst>
          <pc:docMk/>
          <pc:sldMk cId="3373377703" sldId="268"/>
        </pc:sldMkLst>
        <pc:spChg chg="mod">
          <ac:chgData name="Kieron Vick" userId="0df392713433157b" providerId="LiveId" clId="{EF8921B8-8C87-4ABF-8106-8EB6846E798C}" dt="2025-02-14T16:43:00.679" v="574" actId="1076"/>
          <ac:spMkLst>
            <pc:docMk/>
            <pc:sldMk cId="3373377703" sldId="268"/>
            <ac:spMk id="4" creationId="{BDEF7944-7DCA-EC40-7A91-C741E126AE2F}"/>
          </ac:spMkLst>
        </pc:spChg>
        <pc:spChg chg="del">
          <ac:chgData name="Kieron Vick" userId="0df392713433157b" providerId="LiveId" clId="{EF8921B8-8C87-4ABF-8106-8EB6846E798C}" dt="2025-02-14T06:30:23.028" v="472"/>
          <ac:spMkLst>
            <pc:docMk/>
            <pc:sldMk cId="3373377703" sldId="268"/>
            <ac:spMk id="10" creationId="{E640B927-0E10-A085-4E50-973FF768311E}"/>
          </ac:spMkLst>
        </pc:spChg>
        <pc:picChg chg="add mod">
          <ac:chgData name="Kieron Vick" userId="0df392713433157b" providerId="LiveId" clId="{EF8921B8-8C87-4ABF-8106-8EB6846E798C}" dt="2025-02-14T06:25:08.307" v="179" actId="1076"/>
          <ac:picMkLst>
            <pc:docMk/>
            <pc:sldMk cId="3373377703" sldId="268"/>
            <ac:picMk id="2" creationId="{F3DF8A76-7927-F7F6-F228-DD1AE831792A}"/>
          </ac:picMkLst>
        </pc:picChg>
      </pc:sldChg>
      <pc:sldChg chg="addSp delSp modSp add del mod">
        <pc:chgData name="Kieron Vick" userId="0df392713433157b" providerId="LiveId" clId="{EF8921B8-8C87-4ABF-8106-8EB6846E798C}" dt="2025-02-14T06:18:04.968" v="124" actId="2696"/>
        <pc:sldMkLst>
          <pc:docMk/>
          <pc:sldMk cId="2015183026" sldId="269"/>
        </pc:sldMkLst>
        <pc:spChg chg="mod">
          <ac:chgData name="Kieron Vick" userId="0df392713433157b" providerId="LiveId" clId="{EF8921B8-8C87-4ABF-8106-8EB6846E798C}" dt="2025-02-14T06:16:48.898" v="100" actId="20577"/>
          <ac:spMkLst>
            <pc:docMk/>
            <pc:sldMk cId="2015183026" sldId="269"/>
            <ac:spMk id="4" creationId="{3BCF1E28-6F02-29D3-ED63-D14901B979A0}"/>
          </ac:spMkLst>
        </pc:spChg>
        <pc:spChg chg="add del">
          <ac:chgData name="Kieron Vick" userId="0df392713433157b" providerId="LiveId" clId="{EF8921B8-8C87-4ABF-8106-8EB6846E798C}" dt="2025-02-14T06:17:18.997" v="106" actId="22"/>
          <ac:spMkLst>
            <pc:docMk/>
            <pc:sldMk cId="2015183026" sldId="269"/>
            <ac:spMk id="5" creationId="{712F93CC-CF36-92B1-BA1C-813DAC306541}"/>
          </ac:spMkLst>
        </pc:spChg>
        <pc:picChg chg="add mod">
          <ac:chgData name="Kieron Vick" userId="0df392713433157b" providerId="LiveId" clId="{EF8921B8-8C87-4ABF-8106-8EB6846E798C}" dt="2025-02-14T06:17:12.585" v="104" actId="1076"/>
          <ac:picMkLst>
            <pc:docMk/>
            <pc:sldMk cId="2015183026" sldId="269"/>
            <ac:picMk id="2" creationId="{CDEBE89F-3827-E9F7-9673-286A35A67B92}"/>
          </ac:picMkLst>
        </pc:picChg>
      </pc:sldChg>
      <pc:sldChg chg="addSp delSp modSp add mod ord delDesignElem">
        <pc:chgData name="Kieron Vick" userId="0df392713433157b" providerId="LiveId" clId="{EF8921B8-8C87-4ABF-8106-8EB6846E798C}" dt="2025-02-14T06:30:23.028" v="472"/>
        <pc:sldMkLst>
          <pc:docMk/>
          <pc:sldMk cId="901829309" sldId="270"/>
        </pc:sldMkLst>
        <pc:spChg chg="mod">
          <ac:chgData name="Kieron Vick" userId="0df392713433157b" providerId="LiveId" clId="{EF8921B8-8C87-4ABF-8106-8EB6846E798C}" dt="2025-02-14T06:10:35.387" v="71" actId="1076"/>
          <ac:spMkLst>
            <pc:docMk/>
            <pc:sldMk cId="901829309" sldId="270"/>
            <ac:spMk id="4" creationId="{6639808C-02EC-A278-270D-1CE4B72DA105}"/>
          </ac:spMkLst>
        </pc:spChg>
        <pc:spChg chg="add del">
          <ac:chgData name="Kieron Vick" userId="0df392713433157b" providerId="LiveId" clId="{EF8921B8-8C87-4ABF-8106-8EB6846E798C}" dt="2025-02-14T06:10:22.189" v="66" actId="22"/>
          <ac:spMkLst>
            <pc:docMk/>
            <pc:sldMk cId="901829309" sldId="270"/>
            <ac:spMk id="5" creationId="{E12C18CB-3EEF-A0F2-B5C0-28A04ADC2030}"/>
          </ac:spMkLst>
        </pc:spChg>
        <pc:spChg chg="del">
          <ac:chgData name="Kieron Vick" userId="0df392713433157b" providerId="LiveId" clId="{EF8921B8-8C87-4ABF-8106-8EB6846E798C}" dt="2025-02-14T06:30:23.028" v="472"/>
          <ac:spMkLst>
            <pc:docMk/>
            <pc:sldMk cId="901829309" sldId="270"/>
            <ac:spMk id="10" creationId="{1433E09E-0D25-3429-D9FA-274F98D56EBF}"/>
          </ac:spMkLst>
        </pc:spChg>
        <pc:picChg chg="add mod">
          <ac:chgData name="Kieron Vick" userId="0df392713433157b" providerId="LiveId" clId="{EF8921B8-8C87-4ABF-8106-8EB6846E798C}" dt="2025-02-14T06:10:32.667" v="70" actId="1076"/>
          <ac:picMkLst>
            <pc:docMk/>
            <pc:sldMk cId="901829309" sldId="270"/>
            <ac:picMk id="2" creationId="{D852B5C9-2349-B6F8-FCFA-92E735048B62}"/>
          </ac:picMkLst>
        </pc:picChg>
      </pc:sldChg>
      <pc:sldChg chg="addSp delSp modSp add mod delDesignElem">
        <pc:chgData name="Kieron Vick" userId="0df392713433157b" providerId="LiveId" clId="{EF8921B8-8C87-4ABF-8106-8EB6846E798C}" dt="2025-02-14T06:30:23.028" v="472"/>
        <pc:sldMkLst>
          <pc:docMk/>
          <pc:sldMk cId="1430095617" sldId="271"/>
        </pc:sldMkLst>
        <pc:spChg chg="mod">
          <ac:chgData name="Kieron Vick" userId="0df392713433157b" providerId="LiveId" clId="{EF8921B8-8C87-4ABF-8106-8EB6846E798C}" dt="2025-02-14T06:22:38.093" v="151" actId="1076"/>
          <ac:spMkLst>
            <pc:docMk/>
            <pc:sldMk cId="1430095617" sldId="271"/>
            <ac:spMk id="4" creationId="{230B319B-1F4C-F505-693C-343021A7DDD0}"/>
          </ac:spMkLst>
        </pc:spChg>
        <pc:spChg chg="del">
          <ac:chgData name="Kieron Vick" userId="0df392713433157b" providerId="LiveId" clId="{EF8921B8-8C87-4ABF-8106-8EB6846E798C}" dt="2025-02-14T06:30:23.028" v="472"/>
          <ac:spMkLst>
            <pc:docMk/>
            <pc:sldMk cId="1430095617" sldId="271"/>
            <ac:spMk id="10" creationId="{C33BE999-DD80-6DAC-6C47-BBC4CBD50A59}"/>
          </ac:spMkLst>
        </pc:spChg>
        <pc:picChg chg="add mod">
          <ac:chgData name="Kieron Vick" userId="0df392713433157b" providerId="LiveId" clId="{EF8921B8-8C87-4ABF-8106-8EB6846E798C}" dt="2025-02-14T06:22:08.291" v="146" actId="1076"/>
          <ac:picMkLst>
            <pc:docMk/>
            <pc:sldMk cId="1430095617" sldId="271"/>
            <ac:picMk id="2" creationId="{224E7058-B38B-BB7A-526E-A9EA6A2A6896}"/>
          </ac:picMkLst>
        </pc:picChg>
      </pc:sldChg>
      <pc:sldChg chg="add del">
        <pc:chgData name="Kieron Vick" userId="0df392713433157b" providerId="LiveId" clId="{EF8921B8-8C87-4ABF-8106-8EB6846E798C}" dt="2025-02-14T06:17:44.298" v="119" actId="2696"/>
        <pc:sldMkLst>
          <pc:docMk/>
          <pc:sldMk cId="2540778737" sldId="272"/>
        </pc:sldMkLst>
      </pc:sldChg>
      <pc:sldChg chg="addSp delSp modSp add mod delDesignElem">
        <pc:chgData name="Kieron Vick" userId="0df392713433157b" providerId="LiveId" clId="{EF8921B8-8C87-4ABF-8106-8EB6846E798C}" dt="2025-02-14T06:30:23.028" v="472"/>
        <pc:sldMkLst>
          <pc:docMk/>
          <pc:sldMk cId="1780779354" sldId="273"/>
        </pc:sldMkLst>
        <pc:spChg chg="mod">
          <ac:chgData name="Kieron Vick" userId="0df392713433157b" providerId="LiveId" clId="{EF8921B8-8C87-4ABF-8106-8EB6846E798C}" dt="2025-02-14T06:17:32.728" v="118" actId="1076"/>
          <ac:spMkLst>
            <pc:docMk/>
            <pc:sldMk cId="1780779354" sldId="273"/>
            <ac:spMk id="4" creationId="{99A55755-6E27-00DC-E02E-9B1D007BC883}"/>
          </ac:spMkLst>
        </pc:spChg>
        <pc:spChg chg="del">
          <ac:chgData name="Kieron Vick" userId="0df392713433157b" providerId="LiveId" clId="{EF8921B8-8C87-4ABF-8106-8EB6846E798C}" dt="2025-02-14T06:30:23.028" v="472"/>
          <ac:spMkLst>
            <pc:docMk/>
            <pc:sldMk cId="1780779354" sldId="273"/>
            <ac:spMk id="10" creationId="{809B178D-BF13-129E-06EC-73023BB06107}"/>
          </ac:spMkLst>
        </pc:spChg>
        <pc:picChg chg="add mod">
          <ac:chgData name="Kieron Vick" userId="0df392713433157b" providerId="LiveId" clId="{EF8921B8-8C87-4ABF-8106-8EB6846E798C}" dt="2025-02-14T06:17:27.448" v="108" actId="1076"/>
          <ac:picMkLst>
            <pc:docMk/>
            <pc:sldMk cId="1780779354" sldId="273"/>
            <ac:picMk id="2" creationId="{008300E7-2436-40D5-81D7-6BCFAE89DB3B}"/>
          </ac:picMkLst>
        </pc:picChg>
      </pc:sldChg>
      <pc:sldChg chg="addSp delSp modSp add mod delDesignElem">
        <pc:chgData name="Kieron Vick" userId="0df392713433157b" providerId="LiveId" clId="{EF8921B8-8C87-4ABF-8106-8EB6846E798C}" dt="2025-02-14T06:30:23.028" v="472"/>
        <pc:sldMkLst>
          <pc:docMk/>
          <pc:sldMk cId="2624888298" sldId="274"/>
        </pc:sldMkLst>
        <pc:spChg chg="mod">
          <ac:chgData name="Kieron Vick" userId="0df392713433157b" providerId="LiveId" clId="{EF8921B8-8C87-4ABF-8106-8EB6846E798C}" dt="2025-02-14T06:20:18.738" v="137" actId="1076"/>
          <ac:spMkLst>
            <pc:docMk/>
            <pc:sldMk cId="2624888298" sldId="274"/>
            <ac:spMk id="4" creationId="{2990819B-DB8E-9404-2F1F-4B6CA9A01626}"/>
          </ac:spMkLst>
        </pc:spChg>
        <pc:spChg chg="del">
          <ac:chgData name="Kieron Vick" userId="0df392713433157b" providerId="LiveId" clId="{EF8921B8-8C87-4ABF-8106-8EB6846E798C}" dt="2025-02-14T06:30:23.028" v="472"/>
          <ac:spMkLst>
            <pc:docMk/>
            <pc:sldMk cId="2624888298" sldId="274"/>
            <ac:spMk id="10" creationId="{0E96343B-33FA-2963-6279-91839A0297B6}"/>
          </ac:spMkLst>
        </pc:spChg>
        <pc:picChg chg="del">
          <ac:chgData name="Kieron Vick" userId="0df392713433157b" providerId="LiveId" clId="{EF8921B8-8C87-4ABF-8106-8EB6846E798C}" dt="2025-02-14T06:18:36.451" v="126" actId="21"/>
          <ac:picMkLst>
            <pc:docMk/>
            <pc:sldMk cId="2624888298" sldId="274"/>
            <ac:picMk id="2" creationId="{B42023A9-3FAC-1261-4BF1-8E8D6931BFD9}"/>
          </ac:picMkLst>
        </pc:picChg>
        <pc:picChg chg="add del">
          <ac:chgData name="Kieron Vick" userId="0df392713433157b" providerId="LiveId" clId="{EF8921B8-8C87-4ABF-8106-8EB6846E798C}" dt="2025-02-14T06:18:39.080" v="127" actId="21"/>
          <ac:picMkLst>
            <pc:docMk/>
            <pc:sldMk cId="2624888298" sldId="274"/>
            <ac:picMk id="3" creationId="{0558951C-93D7-68D1-A125-D25C7F711FC9}"/>
          </ac:picMkLst>
        </pc:picChg>
        <pc:picChg chg="add mod">
          <ac:chgData name="Kieron Vick" userId="0df392713433157b" providerId="LiveId" clId="{EF8921B8-8C87-4ABF-8106-8EB6846E798C}" dt="2025-02-14T06:19:13.369" v="132" actId="14100"/>
          <ac:picMkLst>
            <pc:docMk/>
            <pc:sldMk cId="2624888298" sldId="274"/>
            <ac:picMk id="5" creationId="{2BAD6D3A-9FFC-2BFE-B23A-EEE7E7244F09}"/>
          </ac:picMkLst>
        </pc:picChg>
        <pc:picChg chg="add mod">
          <ac:chgData name="Kieron Vick" userId="0df392713433157b" providerId="LiveId" clId="{EF8921B8-8C87-4ABF-8106-8EB6846E798C}" dt="2025-02-14T06:19:48.328" v="134" actId="1076"/>
          <ac:picMkLst>
            <pc:docMk/>
            <pc:sldMk cId="2624888298" sldId="274"/>
            <ac:picMk id="6" creationId="{C45C237A-6660-32AF-FA3F-18E06B8E696E}"/>
          </ac:picMkLst>
        </pc:picChg>
      </pc:sldChg>
      <pc:sldChg chg="delSp add ord delDesignElem">
        <pc:chgData name="Kieron Vick" userId="0df392713433157b" providerId="LiveId" clId="{EF8921B8-8C87-4ABF-8106-8EB6846E798C}" dt="2025-02-14T06:30:23.028" v="472"/>
        <pc:sldMkLst>
          <pc:docMk/>
          <pc:sldMk cId="936603112" sldId="275"/>
        </pc:sldMkLst>
        <pc:spChg chg="del">
          <ac:chgData name="Kieron Vick" userId="0df392713433157b" providerId="LiveId" clId="{EF8921B8-8C87-4ABF-8106-8EB6846E798C}" dt="2025-02-14T06:30:23.028" v="472"/>
          <ac:spMkLst>
            <pc:docMk/>
            <pc:sldMk cId="936603112" sldId="275"/>
            <ac:spMk id="10" creationId="{3D12CF62-1486-4189-1F79-788898D1B340}"/>
          </ac:spMkLst>
        </pc:spChg>
      </pc:sldChg>
      <pc:sldChg chg="addSp delSp modSp add mod delDesignElem">
        <pc:chgData name="Kieron Vick" userId="0df392713433157b" providerId="LiveId" clId="{EF8921B8-8C87-4ABF-8106-8EB6846E798C}" dt="2025-02-14T06:30:23.028" v="472"/>
        <pc:sldMkLst>
          <pc:docMk/>
          <pc:sldMk cId="2391099214" sldId="276"/>
        </pc:sldMkLst>
        <pc:spChg chg="mod">
          <ac:chgData name="Kieron Vick" userId="0df392713433157b" providerId="LiveId" clId="{EF8921B8-8C87-4ABF-8106-8EB6846E798C}" dt="2025-02-14T06:25:00.388" v="177" actId="1076"/>
          <ac:spMkLst>
            <pc:docMk/>
            <pc:sldMk cId="2391099214" sldId="276"/>
            <ac:spMk id="4" creationId="{C55243A7-7E30-9395-E45B-53056281FC1B}"/>
          </ac:spMkLst>
        </pc:spChg>
        <pc:spChg chg="del">
          <ac:chgData name="Kieron Vick" userId="0df392713433157b" providerId="LiveId" clId="{EF8921B8-8C87-4ABF-8106-8EB6846E798C}" dt="2025-02-14T06:30:23.028" v="472"/>
          <ac:spMkLst>
            <pc:docMk/>
            <pc:sldMk cId="2391099214" sldId="276"/>
            <ac:spMk id="10" creationId="{C41640AD-3EE9-CEBA-2945-85AE21E495E6}"/>
          </ac:spMkLst>
        </pc:spChg>
        <pc:picChg chg="del">
          <ac:chgData name="Kieron Vick" userId="0df392713433157b" providerId="LiveId" clId="{EF8921B8-8C87-4ABF-8106-8EB6846E798C}" dt="2025-02-14T06:24:29.908" v="162" actId="21"/>
          <ac:picMkLst>
            <pc:docMk/>
            <pc:sldMk cId="2391099214" sldId="276"/>
            <ac:picMk id="2" creationId="{0659B0F6-5428-B5D2-6FEB-5ED8BBD22C1F}"/>
          </ac:picMkLst>
        </pc:picChg>
        <pc:picChg chg="add del mod">
          <ac:chgData name="Kieron Vick" userId="0df392713433157b" providerId="LiveId" clId="{EF8921B8-8C87-4ABF-8106-8EB6846E798C}" dt="2025-02-14T06:24:52.280" v="168" actId="21"/>
          <ac:picMkLst>
            <pc:docMk/>
            <pc:sldMk cId="2391099214" sldId="276"/>
            <ac:picMk id="3" creationId="{62D9C5D7-9C84-469F-EF59-5DC9B3D60A81}"/>
          </ac:picMkLst>
        </pc:picChg>
        <pc:picChg chg="add mod">
          <ac:chgData name="Kieron Vick" userId="0df392713433157b" providerId="LiveId" clId="{EF8921B8-8C87-4ABF-8106-8EB6846E798C}" dt="2025-02-14T06:24:55.291" v="170" actId="1076"/>
          <ac:picMkLst>
            <pc:docMk/>
            <pc:sldMk cId="2391099214" sldId="276"/>
            <ac:picMk id="5" creationId="{3A8CAF97-A954-A3A6-4A54-412C36AF7345}"/>
          </ac:picMkLst>
        </pc:picChg>
      </pc:sldChg>
      <pc:sldChg chg="addSp delSp modSp add mod ord delDesignElem">
        <pc:chgData name="Kieron Vick" userId="0df392713433157b" providerId="LiveId" clId="{EF8921B8-8C87-4ABF-8106-8EB6846E798C}" dt="2025-02-14T18:21:19.673" v="595"/>
        <pc:sldMkLst>
          <pc:docMk/>
          <pc:sldMk cId="2504421264" sldId="277"/>
        </pc:sldMkLst>
        <pc:spChg chg="mod">
          <ac:chgData name="Kieron Vick" userId="0df392713433157b" providerId="LiveId" clId="{EF8921B8-8C87-4ABF-8106-8EB6846E798C}" dt="2025-02-14T06:23:47.833" v="160" actId="1076"/>
          <ac:spMkLst>
            <pc:docMk/>
            <pc:sldMk cId="2504421264" sldId="277"/>
            <ac:spMk id="4" creationId="{33B7F6A8-8452-5F2B-D986-2B9F5B7475B0}"/>
          </ac:spMkLst>
        </pc:spChg>
        <pc:spChg chg="del">
          <ac:chgData name="Kieron Vick" userId="0df392713433157b" providerId="LiveId" clId="{EF8921B8-8C87-4ABF-8106-8EB6846E798C}" dt="2025-02-14T06:30:23.028" v="472"/>
          <ac:spMkLst>
            <pc:docMk/>
            <pc:sldMk cId="2504421264" sldId="277"/>
            <ac:spMk id="10" creationId="{A466417F-2CE3-635F-7F7B-49775BF84650}"/>
          </ac:spMkLst>
        </pc:spChg>
        <pc:picChg chg="del">
          <ac:chgData name="Kieron Vick" userId="0df392713433157b" providerId="LiveId" clId="{EF8921B8-8C87-4ABF-8106-8EB6846E798C}" dt="2025-02-14T06:23:38.940" v="157" actId="21"/>
          <ac:picMkLst>
            <pc:docMk/>
            <pc:sldMk cId="2504421264" sldId="277"/>
            <ac:picMk id="2" creationId="{62841EDE-4D7F-BD59-63E9-D48E1DA45DBF}"/>
          </ac:picMkLst>
        </pc:picChg>
        <pc:picChg chg="add mod">
          <ac:chgData name="Kieron Vick" userId="0df392713433157b" providerId="LiveId" clId="{EF8921B8-8C87-4ABF-8106-8EB6846E798C}" dt="2025-02-14T06:23:45.355" v="159" actId="1076"/>
          <ac:picMkLst>
            <pc:docMk/>
            <pc:sldMk cId="2504421264" sldId="277"/>
            <ac:picMk id="3" creationId="{56B6F3E8-3BF7-643F-6803-9647545CAE91}"/>
          </ac:picMkLst>
        </pc:picChg>
      </pc:sldChg>
      <pc:sldChg chg="addSp modSp new mod">
        <pc:chgData name="Kieron Vick" userId="0df392713433157b" providerId="LiveId" clId="{EF8921B8-8C87-4ABF-8106-8EB6846E798C}" dt="2025-02-14T16:28:34.296" v="573" actId="1076"/>
        <pc:sldMkLst>
          <pc:docMk/>
          <pc:sldMk cId="3289818779" sldId="278"/>
        </pc:sldMkLst>
        <pc:spChg chg="mod">
          <ac:chgData name="Kieron Vick" userId="0df392713433157b" providerId="LiveId" clId="{EF8921B8-8C87-4ABF-8106-8EB6846E798C}" dt="2025-02-14T06:33:46.990" v="572" actId="1076"/>
          <ac:spMkLst>
            <pc:docMk/>
            <pc:sldMk cId="3289818779" sldId="278"/>
            <ac:spMk id="2" creationId="{AC343FC1-3EB8-7EEE-7130-CB4511A6216E}"/>
          </ac:spMkLst>
        </pc:spChg>
        <pc:spChg chg="mod">
          <ac:chgData name="Kieron Vick" userId="0df392713433157b" providerId="LiveId" clId="{EF8921B8-8C87-4ABF-8106-8EB6846E798C}" dt="2025-02-14T16:28:34.296" v="573" actId="1076"/>
          <ac:spMkLst>
            <pc:docMk/>
            <pc:sldMk cId="3289818779" sldId="278"/>
            <ac:spMk id="3" creationId="{4B648848-2A02-8A2C-2AFC-A93F9D543A5F}"/>
          </ac:spMkLst>
        </pc:spChg>
        <pc:picChg chg="add mod">
          <ac:chgData name="Kieron Vick" userId="0df392713433157b" providerId="LiveId" clId="{EF8921B8-8C87-4ABF-8106-8EB6846E798C}" dt="2025-02-14T06:31:55.587" v="550" actId="14100"/>
          <ac:picMkLst>
            <pc:docMk/>
            <pc:sldMk cId="3289818779" sldId="278"/>
            <ac:picMk id="5" creationId="{14FDC5E5-E565-F73B-BF2E-C1403F21C25A}"/>
          </ac:picMkLst>
        </pc:picChg>
        <pc:picChg chg="add mod">
          <ac:chgData name="Kieron Vick" userId="0df392713433157b" providerId="LiveId" clId="{EF8921B8-8C87-4ABF-8106-8EB6846E798C}" dt="2025-02-14T06:31:52.845" v="549" actId="14100"/>
          <ac:picMkLst>
            <pc:docMk/>
            <pc:sldMk cId="3289818779" sldId="278"/>
            <ac:picMk id="7" creationId="{E30EB188-7B35-589E-91EB-06D9A8E44819}"/>
          </ac:picMkLst>
        </pc:picChg>
        <pc:picChg chg="add mod ord">
          <ac:chgData name="Kieron Vick" userId="0df392713433157b" providerId="LiveId" clId="{EF8921B8-8C87-4ABF-8106-8EB6846E798C}" dt="2025-02-14T06:33:00.586" v="563" actId="1076"/>
          <ac:picMkLst>
            <pc:docMk/>
            <pc:sldMk cId="3289818779" sldId="278"/>
            <ac:picMk id="9" creationId="{D3240938-8D8F-C720-F9F3-1CED3A5F2292}"/>
          </ac:picMkLst>
        </pc:picChg>
      </pc:sldChg>
      <pc:sldChg chg="modSp new mod">
        <pc:chgData name="Kieron Vick" userId="0df392713433157b" providerId="LiveId" clId="{EF8921B8-8C87-4ABF-8106-8EB6846E798C}" dt="2025-02-14T06:30:42.404" v="476" actId="403"/>
        <pc:sldMkLst>
          <pc:docMk/>
          <pc:sldMk cId="338006688" sldId="279"/>
        </pc:sldMkLst>
        <pc:spChg chg="mod">
          <ac:chgData name="Kieron Vick" userId="0df392713433157b" providerId="LiveId" clId="{EF8921B8-8C87-4ABF-8106-8EB6846E798C}" dt="2025-02-14T06:30:34.529" v="474" actId="403"/>
          <ac:spMkLst>
            <pc:docMk/>
            <pc:sldMk cId="338006688" sldId="279"/>
            <ac:spMk id="2" creationId="{C769B91C-5338-7EC0-A494-93D2E8B64CD2}"/>
          </ac:spMkLst>
        </pc:spChg>
        <pc:spChg chg="mod">
          <ac:chgData name="Kieron Vick" userId="0df392713433157b" providerId="LiveId" clId="{EF8921B8-8C87-4ABF-8106-8EB6846E798C}" dt="2025-02-14T06:30:42.404" v="476" actId="403"/>
          <ac:spMkLst>
            <pc:docMk/>
            <pc:sldMk cId="338006688" sldId="279"/>
            <ac:spMk id="3" creationId="{EA435480-504F-6E5C-BD3A-834B7882C17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30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7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39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80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3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78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0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29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54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5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52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BA835-12AC-4E8F-955A-EA3F4DE2791F}" type="datetime1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4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pperoni pizza">
            <a:extLst>
              <a:ext uri="{FF2B5EF4-FFF2-40B4-BE49-F238E27FC236}">
                <a16:creationId xmlns:a16="http://schemas.microsoft.com/office/drawing/2014/main" id="{06F27589-B06A-88F9-FEF2-8004D182FA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47" r="-1" b="-1"/>
          <a:stretch/>
        </p:blipFill>
        <p:spPr>
          <a:xfrm>
            <a:off x="20" y="10"/>
            <a:ext cx="7320707" cy="6857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C696C8-3444-1BBC-BF9D-8218D7BEC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0504" y="3857418"/>
            <a:ext cx="4196855" cy="898812"/>
          </a:xfrm>
        </p:spPr>
        <p:txBody>
          <a:bodyPr anchor="b">
            <a:noAutofit/>
          </a:bodyPr>
          <a:lstStyle/>
          <a:p>
            <a:r>
              <a:rPr lang="en-CA" sz="4000" dirty="0"/>
              <a:t>Pizza Toppings</a:t>
            </a:r>
            <a:br>
              <a:rPr lang="en-CA" sz="4000" dirty="0"/>
            </a:br>
            <a:r>
              <a:rPr lang="en-CA" sz="4000" dirty="0"/>
              <a:t>In French</a:t>
            </a:r>
            <a:br>
              <a:rPr lang="en-CA" sz="4000" dirty="0"/>
            </a:br>
            <a:br>
              <a:rPr lang="en-CA" sz="4000" dirty="0"/>
            </a:br>
            <a:r>
              <a:rPr lang="fr-FR" sz="4000" dirty="0"/>
              <a:t>Garnitures de pizza en français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32042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E4B627-FEC0-E866-4A50-65C752913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39808C-02EC-A278-270D-1CE4B72DA105}"/>
              </a:ext>
            </a:extLst>
          </p:cNvPr>
          <p:cNvSpPr txBox="1"/>
          <p:nvPr/>
        </p:nvSpPr>
        <p:spPr>
          <a:xfrm>
            <a:off x="7139178" y="938478"/>
            <a:ext cx="4443983" cy="4981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latin typeface="+mj-lt"/>
                <a:ea typeface="+mj-ea"/>
                <a:cs typeface="+mj-cs"/>
              </a:rPr>
              <a:t>poivrons rouges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52B5C9-2349-B6F8-FCFA-92E735048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88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29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FBB6B6-1B6B-7D49-4813-659F0CA07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74F846-A793-1793-073F-1C21A85B8A36}"/>
              </a:ext>
            </a:extLst>
          </p:cNvPr>
          <p:cNvSpPr txBox="1"/>
          <p:nvPr/>
        </p:nvSpPr>
        <p:spPr>
          <a:xfrm>
            <a:off x="7516368" y="938478"/>
            <a:ext cx="4279391" cy="4981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latin typeface="+mj-lt"/>
                <a:ea typeface="+mj-ea"/>
                <a:cs typeface="+mj-cs"/>
              </a:rPr>
              <a:t>poivrons verts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5CCD54-8CB9-83AC-D6F0-4B6991870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00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83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53E13D-E989-462A-4470-2E1FC6F7D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A55755-6E27-00DC-E02E-9B1D007BC883}"/>
              </a:ext>
            </a:extLst>
          </p:cNvPr>
          <p:cNvSpPr txBox="1"/>
          <p:nvPr/>
        </p:nvSpPr>
        <p:spPr>
          <a:xfrm>
            <a:off x="8210550" y="938478"/>
            <a:ext cx="3299459" cy="4981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latin typeface="+mj-lt"/>
                <a:ea typeface="+mj-ea"/>
                <a:cs typeface="+mj-cs"/>
              </a:rPr>
              <a:t>pepperoni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8300E7-2436-40D5-81D7-6BCFAE89D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76" y="566680"/>
            <a:ext cx="5724640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79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4476C8-72B1-5201-26AE-FB0953CC9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90819B-DB8E-9404-2F1F-4B6CA9A01626}"/>
              </a:ext>
            </a:extLst>
          </p:cNvPr>
          <p:cNvSpPr txBox="1"/>
          <p:nvPr/>
        </p:nvSpPr>
        <p:spPr>
          <a:xfrm>
            <a:off x="7991094" y="938478"/>
            <a:ext cx="3667506" cy="4981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latin typeface="+mj-lt"/>
                <a:ea typeface="+mj-ea"/>
                <a:cs typeface="+mj-cs"/>
              </a:rPr>
              <a:t>olives </a:t>
            </a:r>
            <a:r>
              <a:rPr lang="en-US" sz="5200" dirty="0" err="1">
                <a:latin typeface="+mj-lt"/>
                <a:ea typeface="+mj-ea"/>
                <a:cs typeface="+mj-cs"/>
              </a:rPr>
              <a:t>vertes</a:t>
            </a:r>
            <a:endParaRPr lang="en-US" sz="520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5C237A-6660-32AF-FA3F-18E06B8E6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19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88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BEEC01-058E-0A67-0ABA-67A2EC931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0B319B-1F4C-F505-693C-343021A7DDD0}"/>
              </a:ext>
            </a:extLst>
          </p:cNvPr>
          <p:cNvSpPr txBox="1"/>
          <p:nvPr/>
        </p:nvSpPr>
        <p:spPr>
          <a:xfrm>
            <a:off x="7824978" y="938477"/>
            <a:ext cx="3739895" cy="4981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latin typeface="+mj-lt"/>
                <a:ea typeface="+mj-ea"/>
                <a:cs typeface="+mj-cs"/>
              </a:rPr>
              <a:t>olives noires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4E7058-B38B-BB7A-526E-A9EA6A2A6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14312"/>
            <a:ext cx="6429375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95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589744-0173-30A7-ABE8-27821D26B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BE05F3-B363-FC81-FBEA-B1469FC3BC45}"/>
              </a:ext>
            </a:extLst>
          </p:cNvPr>
          <p:cNvSpPr txBox="1"/>
          <p:nvPr/>
        </p:nvSpPr>
        <p:spPr>
          <a:xfrm>
            <a:off x="8210550" y="938478"/>
            <a:ext cx="3299459" cy="4981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latin typeface="+mj-lt"/>
                <a:ea typeface="+mj-ea"/>
                <a:cs typeface="+mj-cs"/>
              </a:rPr>
              <a:t>pepperoni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8CEB3E-04CA-5A11-3CC8-E457A140B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76" y="566680"/>
            <a:ext cx="5724640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03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ADA979-035A-0F81-2ABB-015B2CD6F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EF7944-7DCA-EC40-7A91-C741E126AE2F}"/>
              </a:ext>
            </a:extLst>
          </p:cNvPr>
          <p:cNvSpPr txBox="1"/>
          <p:nvPr/>
        </p:nvSpPr>
        <p:spPr>
          <a:xfrm>
            <a:off x="8229981" y="938476"/>
            <a:ext cx="3299459" cy="4981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 err="1">
                <a:latin typeface="+mj-lt"/>
                <a:ea typeface="+mj-ea"/>
                <a:cs typeface="+mj-cs"/>
              </a:rPr>
              <a:t>oignons</a:t>
            </a:r>
            <a:endParaRPr lang="en-US" sz="520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DF8A76-7927-F7F6-F228-DD1AE8317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85" y="141731"/>
            <a:ext cx="6574535" cy="657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77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214EBE-2EFC-C366-2E21-6DE3F5B1F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5243A7-7E30-9395-E45B-53056281FC1B}"/>
              </a:ext>
            </a:extLst>
          </p:cNvPr>
          <p:cNvSpPr txBox="1"/>
          <p:nvPr/>
        </p:nvSpPr>
        <p:spPr>
          <a:xfrm>
            <a:off x="8770620" y="938478"/>
            <a:ext cx="3299459" cy="4981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latin typeface="+mj-lt"/>
                <a:ea typeface="+mj-ea"/>
                <a:cs typeface="+mj-cs"/>
              </a:rPr>
              <a:t>poulet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8CAF97-A954-A3A6-4A54-412C36AF7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78" y="938477"/>
            <a:ext cx="7509510" cy="516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99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9B91C-5338-7EC0-A494-93D2E8B64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5400" dirty="0"/>
              <a:t>French Expressions: I like / I dislike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35480-504F-6E5C-BD3A-834B7882C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3600" dirty="0"/>
              <a:t>Je = I</a:t>
            </a:r>
          </a:p>
          <a:p>
            <a:pPr marL="0" indent="0">
              <a:buNone/>
            </a:pPr>
            <a:r>
              <a:rPr lang="en-CA" sz="3600" dirty="0" err="1"/>
              <a:t>J’aime</a:t>
            </a:r>
            <a:r>
              <a:rPr lang="en-CA" sz="3600" dirty="0"/>
              <a:t> = I like</a:t>
            </a:r>
          </a:p>
          <a:p>
            <a:pPr marL="0" indent="0">
              <a:buNone/>
            </a:pPr>
            <a:r>
              <a:rPr lang="en-CA" sz="3600" dirty="0"/>
              <a:t>je </a:t>
            </a:r>
            <a:r>
              <a:rPr lang="en-CA" sz="3600" dirty="0" err="1"/>
              <a:t>n'aime</a:t>
            </a:r>
            <a:r>
              <a:rPr lang="en-CA" sz="3600" dirty="0"/>
              <a:t> pas = I don’t like</a:t>
            </a:r>
          </a:p>
          <a:p>
            <a:pPr marL="0" indent="0">
              <a:buNone/>
            </a:pPr>
            <a:endParaRPr lang="en-CA" sz="3600" dirty="0"/>
          </a:p>
          <a:p>
            <a:pPr marL="0" indent="0">
              <a:buNone/>
            </a:pPr>
            <a:r>
              <a:rPr lang="en-CA" sz="3600" dirty="0"/>
              <a:t>Example: </a:t>
            </a:r>
          </a:p>
          <a:p>
            <a:pPr marL="0" indent="0">
              <a:buNone/>
            </a:pPr>
            <a:r>
              <a:rPr lang="en-CA" sz="3600" dirty="0"/>
              <a:t>Sur ma pizza, </a:t>
            </a:r>
            <a:r>
              <a:rPr lang="en-CA" sz="3600" dirty="0" err="1"/>
              <a:t>j’aime</a:t>
            </a:r>
            <a:r>
              <a:rPr lang="en-CA" sz="3600" dirty="0"/>
              <a:t> le fromage</a:t>
            </a:r>
          </a:p>
          <a:p>
            <a:pPr marL="0" indent="0">
              <a:buNone/>
            </a:pPr>
            <a:r>
              <a:rPr lang="fr-FR" sz="3600" dirty="0"/>
              <a:t>Sur ma pizza, j'aime pas les olives vertes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8006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art of food items&#10;&#10;AI-generated content may be incorrect.">
            <a:extLst>
              <a:ext uri="{FF2B5EF4-FFF2-40B4-BE49-F238E27FC236}">
                <a16:creationId xmlns:a16="http://schemas.microsoft.com/office/drawing/2014/main" id="{D3240938-8D8F-C720-F9F3-1CED3A5F2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242" y="2482273"/>
            <a:ext cx="5583114" cy="3320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343FC1-3EB8-7EEE-7130-CB4511A62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4864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Design Your Own Pizzas!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48848-2A02-8A2C-2AFC-A93F9D543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59993"/>
            <a:ext cx="12039599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CA" dirty="0"/>
              <a:t>Design your own custom pizza, labelling the toppings in French. Be sure to list the toppings you like and dislike!</a:t>
            </a:r>
          </a:p>
        </p:txBody>
      </p:sp>
      <p:pic>
        <p:nvPicPr>
          <p:cNvPr id="5" name="Picture 4" descr="A pizza with different toppings&#10;&#10;AI-generated content may be incorrect.">
            <a:extLst>
              <a:ext uri="{FF2B5EF4-FFF2-40B4-BE49-F238E27FC236}">
                <a16:creationId xmlns:a16="http://schemas.microsoft.com/office/drawing/2014/main" id="{14FDC5E5-E565-F73B-BF2E-C1403F21C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974" y="1666876"/>
            <a:ext cx="3429008" cy="5143500"/>
          </a:xfrm>
          <a:prstGeom prst="rect">
            <a:avLst/>
          </a:prstGeom>
        </p:spPr>
      </p:pic>
      <p:pic>
        <p:nvPicPr>
          <p:cNvPr id="7" name="Picture 6" descr="A black and white circle with text&#10;&#10;AI-generated content may be incorrect.">
            <a:extLst>
              <a:ext uri="{FF2B5EF4-FFF2-40B4-BE49-F238E27FC236}">
                <a16:creationId xmlns:a16="http://schemas.microsoft.com/office/drawing/2014/main" id="{E30EB188-7B35-589E-91EB-06D9A8E44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" y="1666875"/>
            <a:ext cx="3572002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18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38E9A5-BCED-5091-76B9-5B08F0EED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061C65-64A2-F4EC-1944-3DF291EDA05E}"/>
              </a:ext>
            </a:extLst>
          </p:cNvPr>
          <p:cNvSpPr txBox="1"/>
          <p:nvPr/>
        </p:nvSpPr>
        <p:spPr>
          <a:xfrm>
            <a:off x="8496300" y="938478"/>
            <a:ext cx="3299459" cy="4981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latin typeface="+mj-lt"/>
                <a:ea typeface="+mj-ea"/>
                <a:cs typeface="+mj-cs"/>
              </a:rPr>
              <a:t>ananas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053FE7-A0A7-44EE-DF1D-8B621B094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3989" y="890872"/>
            <a:ext cx="7874940" cy="50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01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6BCEB8-E3F5-BC83-3C15-FE72F41083F6}"/>
              </a:ext>
            </a:extLst>
          </p:cNvPr>
          <p:cNvSpPr txBox="1"/>
          <p:nvPr/>
        </p:nvSpPr>
        <p:spPr>
          <a:xfrm>
            <a:off x="7870058" y="938478"/>
            <a:ext cx="3359917" cy="4981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latin typeface="+mj-lt"/>
                <a:ea typeface="+mj-ea"/>
                <a:cs typeface="+mj-cs"/>
              </a:rPr>
              <a:t>le bacon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67D00C-C9A9-CEA4-2713-B89639E03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68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61BB3C-949E-25EA-62F1-182426505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BC2C5E-195C-FB16-E12C-D828F262DE0E}"/>
              </a:ext>
            </a:extLst>
          </p:cNvPr>
          <p:cNvSpPr txBox="1"/>
          <p:nvPr/>
        </p:nvSpPr>
        <p:spPr>
          <a:xfrm>
            <a:off x="7599425" y="938478"/>
            <a:ext cx="3905250" cy="4981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latin typeface="+mj-lt"/>
                <a:ea typeface="+mj-ea"/>
                <a:cs typeface="+mj-cs"/>
              </a:rPr>
              <a:t>champignons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D2ABF1-E7B6-6F52-A7AD-5194F46B9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727" y="790575"/>
            <a:ext cx="5276850" cy="5276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049F63-0977-CDDB-0213-241D56361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48" y="186499"/>
            <a:ext cx="6485002" cy="648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50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C486C0-48DC-0ADA-03EF-8ED9A73FA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B7F6A8-8452-5F2B-D986-2B9F5B7475B0}"/>
              </a:ext>
            </a:extLst>
          </p:cNvPr>
          <p:cNvSpPr txBox="1"/>
          <p:nvPr/>
        </p:nvSpPr>
        <p:spPr>
          <a:xfrm>
            <a:off x="8285988" y="938478"/>
            <a:ext cx="3299459" cy="4981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latin typeface="+mj-lt"/>
                <a:ea typeface="+mj-ea"/>
                <a:cs typeface="+mj-cs"/>
              </a:rPr>
              <a:t>crevette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B6F3E8-3BF7-643F-6803-9647545CA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69" y="0"/>
            <a:ext cx="7715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21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AB4DC9-369F-8075-1191-98B973CB9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A08B1F-0FD1-3F66-8BC9-747B3D07F7A6}"/>
              </a:ext>
            </a:extLst>
          </p:cNvPr>
          <p:cNvSpPr txBox="1"/>
          <p:nvPr/>
        </p:nvSpPr>
        <p:spPr>
          <a:xfrm>
            <a:off x="8467344" y="938478"/>
            <a:ext cx="2643759" cy="4981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latin typeface="+mj-lt"/>
                <a:ea typeface="+mj-ea"/>
                <a:cs typeface="+mj-cs"/>
              </a:rPr>
              <a:t>fromage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6FA6F-3507-0F9A-A515-0B3F12DB2E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99" r="-2" b="-2"/>
          <a:stretch/>
        </p:blipFill>
        <p:spPr>
          <a:xfrm>
            <a:off x="494293" y="463446"/>
            <a:ext cx="6702797" cy="639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48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A4AF0-54FA-D45E-3BCD-DEDF0A5BB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8A1232-6D5A-449B-303C-E2A5DCD08079}"/>
              </a:ext>
            </a:extLst>
          </p:cNvPr>
          <p:cNvSpPr txBox="1"/>
          <p:nvPr/>
        </p:nvSpPr>
        <p:spPr>
          <a:xfrm>
            <a:off x="8663885" y="938477"/>
            <a:ext cx="3299459" cy="4981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latin typeface="+mj-lt"/>
                <a:ea typeface="+mj-ea"/>
                <a:cs typeface="+mj-cs"/>
              </a:rPr>
              <a:t>jambon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5BEF30-EC66-3333-4F35-8BAC3B38E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9751"/>
            <a:ext cx="8007746" cy="5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22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095EC-B39C-9E70-AA9A-66014B0AB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7F23EA-B52D-C09B-0EC8-21F4195AD9D5}"/>
              </a:ext>
            </a:extLst>
          </p:cNvPr>
          <p:cNvSpPr txBox="1"/>
          <p:nvPr/>
        </p:nvSpPr>
        <p:spPr>
          <a:xfrm>
            <a:off x="8040625" y="949299"/>
            <a:ext cx="2643759" cy="4959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latin typeface="+mj-lt"/>
                <a:ea typeface="+mj-ea"/>
                <a:cs typeface="+mj-cs"/>
              </a:rPr>
              <a:t>tomates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C23B54-ED8A-C2F3-2A7B-9E8D0AFCC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16" y="157390"/>
            <a:ext cx="6521577" cy="65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94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A988CA-F07B-EA2F-681C-B2BDC1292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4B6E6D-E528-FF71-F563-38FE8359580D}"/>
              </a:ext>
            </a:extLst>
          </p:cNvPr>
          <p:cNvSpPr txBox="1"/>
          <p:nvPr/>
        </p:nvSpPr>
        <p:spPr>
          <a:xfrm>
            <a:off x="8167337" y="938478"/>
            <a:ext cx="3064763" cy="4981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latin typeface="+mj-lt"/>
                <a:ea typeface="+mj-ea"/>
                <a:cs typeface="+mj-cs"/>
              </a:rPr>
              <a:t>saucisse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4148A-319B-B363-0DB2-F6F1C1611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25" y="0"/>
            <a:ext cx="6523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06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919</TotalTime>
  <Words>101</Words>
  <Application>Microsoft Office PowerPoint</Application>
  <PresentationFormat>Widescreen</PresentationFormat>
  <Paragraphs>28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2013 - 2022 Theme</vt:lpstr>
      <vt:lpstr>Pizza Toppings In French  Garnitures de pizza en français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French Expressions: I like / I dislike</vt:lpstr>
      <vt:lpstr>Design Your Own Pizzas!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Kieron Vick</dc:creator>
  <cp:lastModifiedBy>Kieron Vick</cp:lastModifiedBy>
  <cp:revision>1</cp:revision>
  <dcterms:created xsi:type="dcterms:W3CDTF">2025-02-14T03:03:09Z</dcterms:created>
  <dcterms:modified xsi:type="dcterms:W3CDTF">2025-02-14T18:41:05Z</dcterms:modified>
</cp:coreProperties>
</file>